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b" ContentType="application/vnd.ms-excel.sheet.binary.macroEnabled.12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7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38.xml" ContentType="application/vnd.openxmlformats-officedocument.presentationml.tags+xml"/>
  <Override PartName="/ppt/notesSlides/notesSlide3.xml" ContentType="application/vnd.openxmlformats-officedocument.presentationml.notesSlid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tags/tag47.xml" ContentType="application/vnd.openxmlformats-officedocument.presentationml.tags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48.xml" ContentType="application/vnd.openxmlformats-officedocument.presentationml.tags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49.xml" ContentType="application/vnd.openxmlformats-officedocument.presentationml.tags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6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2.xml" ContentType="application/vnd.openxmlformats-officedocument.themeOverride+xml"/>
  <Override PartName="/ppt/charts/chart7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3.xml" ContentType="application/vnd.openxmlformats-officedocument.themeOverride+xml"/>
  <Override PartName="/ppt/charts/chart8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ags/tag50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233" r:id="rId4"/>
  </p:sldMasterIdLst>
  <p:notesMasterIdLst>
    <p:notesMasterId r:id="rId18"/>
  </p:notesMasterIdLst>
  <p:handoutMasterIdLst>
    <p:handoutMasterId r:id="rId19"/>
  </p:handoutMasterIdLst>
  <p:sldIdLst>
    <p:sldId id="256" r:id="rId5"/>
    <p:sldId id="259" r:id="rId6"/>
    <p:sldId id="2147483643" r:id="rId7"/>
    <p:sldId id="2147483645" r:id="rId8"/>
    <p:sldId id="2147483639" r:id="rId9"/>
    <p:sldId id="2147483641" r:id="rId10"/>
    <p:sldId id="264" r:id="rId11"/>
    <p:sldId id="260" r:id="rId12"/>
    <p:sldId id="2147473722" r:id="rId13"/>
    <p:sldId id="2147483261" r:id="rId14"/>
    <p:sldId id="257" r:id="rId15"/>
    <p:sldId id="2147483646" r:id="rId16"/>
    <p:sldId id="272" r:id="rId17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740E642C-247A-4340-8E50-3FB2E256E4C3}">
          <p14:sldIdLst>
            <p14:sldId id="256"/>
            <p14:sldId id="259"/>
          </p14:sldIdLst>
        </p14:section>
        <p14:section name="MFN / Pricing" id="{D19F84EF-2AE1-49C5-A0E3-D73352DB8F1C}">
          <p14:sldIdLst>
            <p14:sldId id="2147483643"/>
            <p14:sldId id="2147483645"/>
          </p14:sldIdLst>
        </p14:section>
        <p14:section name="Innovation Pipeline" id="{A76BAF99-4259-4A9D-95AE-BC08B597AF89}">
          <p14:sldIdLst>
            <p14:sldId id="2147483639"/>
            <p14:sldId id="2147483641"/>
            <p14:sldId id="264"/>
          </p14:sldIdLst>
        </p14:section>
        <p14:section name="R&amp;D" id="{858A1313-D9AD-45EF-B9E8-4A0F86A9CD0B}">
          <p14:sldIdLst>
            <p14:sldId id="260"/>
            <p14:sldId id="2147473722"/>
            <p14:sldId id="2147483261"/>
            <p14:sldId id="257"/>
            <p14:sldId id="2147483646"/>
            <p14:sldId id="272"/>
          </p14:sldIdLst>
        </p14:section>
      </p14:sectionLst>
    </p:ext>
    <p:ext uri="{EFAFB233-063F-42B5-8137-9DF3F51BA10A}">
      <p15:sldGuideLst xmlns:p15="http://schemas.microsoft.com/office/powerpoint/2012/main">
        <p15:guide id="3" orient="horz" pos="946" userDrawn="1">
          <p15:clr>
            <a:srgbClr val="A4A3A4"/>
          </p15:clr>
        </p15:guide>
        <p15:guide id="5" pos="232" userDrawn="1">
          <p15:clr>
            <a:srgbClr val="A4A3A4"/>
          </p15:clr>
        </p15:guide>
        <p15:guide id="6" pos="7393" userDrawn="1">
          <p15:clr>
            <a:srgbClr val="A4A3A4"/>
          </p15:clr>
        </p15:guide>
        <p15:guide id="7" orient="horz" pos="1057" userDrawn="1">
          <p15:clr>
            <a:srgbClr val="A4A3A4"/>
          </p15:clr>
        </p15:guide>
        <p15:guide id="8" orient="horz" pos="397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8EE4A01-D86D-8630-2852-E361F55E7108}" name="Singh, Sudhir" initials="SS" userId="S::SudhirKumar.Singh@in.imshealth.com::134f7331-3f39-4975-8ec9-a401332c6790" providerId="AD"/>
  <p188:author id="{B301532F-A660-C23B-440B-CBD5CDF7129B}" name="Shankar, Vijay" initials="VS" userId="S::VShankar@in.imshealth.com::b85f1387-40d0-4ed1-aca3-6e1b9cba58e4" providerId="AD"/>
  <p188:author id="{276F5A30-B796-952A-55D8-9521D057CD0C}" name="Rabbitt, Erin" initials="ER" userId="S::erin.rabbitt@quintiles.com::716d4cb3-a53a-40ae-be3d-1e46e22e23d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1147"/>
    <a:srgbClr val="140B42"/>
    <a:srgbClr val="831405"/>
    <a:srgbClr val="00CCFF"/>
    <a:srgbClr val="0CEFC3"/>
    <a:srgbClr val="AFA2F0"/>
    <a:srgbClr val="202C31"/>
    <a:srgbClr val="DA291C"/>
    <a:srgbClr val="FF0000"/>
    <a:srgbClr val="00BF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7D0F5B-EA32-4F26-B2EF-077CE7193532}" v="1" dt="2026-08-14T07:44:30.0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89593" autoAdjust="0"/>
  </p:normalViewPr>
  <p:slideViewPr>
    <p:cSldViewPr snapToGrid="0">
      <p:cViewPr varScale="1">
        <p:scale>
          <a:sx n="99" d="100"/>
          <a:sy n="99" d="100"/>
        </p:scale>
        <p:origin x="972" y="72"/>
      </p:cViewPr>
      <p:guideLst>
        <p:guide orient="horz" pos="946"/>
        <p:guide pos="232"/>
        <p:guide pos="7393"/>
        <p:guide orient="horz" pos="1057"/>
        <p:guide orient="horz" pos="397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htiainen, Tiina" userId="72f63a4f-251d-454d-9853-12d9100eb603" providerId="ADAL" clId="{9B808F25-A045-4EDE-9758-618C3D4322D9}"/>
    <pc:docChg chg="modSld">
      <pc:chgData name="Ahtiainen, Tiina" userId="72f63a4f-251d-454d-9853-12d9100eb603" providerId="ADAL" clId="{9B808F25-A045-4EDE-9758-618C3D4322D9}" dt="2026-08-14T07:44:33.465" v="2" actId="14100"/>
      <pc:docMkLst>
        <pc:docMk/>
      </pc:docMkLst>
      <pc:sldChg chg="modSp mod">
        <pc:chgData name="Ahtiainen, Tiina" userId="72f63a4f-251d-454d-9853-12d9100eb603" providerId="ADAL" clId="{9B808F25-A045-4EDE-9758-618C3D4322D9}" dt="2026-08-14T07:44:33.465" v="2" actId="14100"/>
        <pc:sldMkLst>
          <pc:docMk/>
          <pc:sldMk cId="2136439337" sldId="256"/>
        </pc:sldMkLst>
        <pc:spChg chg="mod">
          <ac:chgData name="Ahtiainen, Tiina" userId="72f63a4f-251d-454d-9853-12d9100eb603" providerId="ADAL" clId="{9B808F25-A045-4EDE-9758-618C3D4322D9}" dt="2026-08-14T07:44:33.465" v="2" actId="14100"/>
          <ac:spMkLst>
            <pc:docMk/>
            <pc:sldMk cId="2136439337" sldId="256"/>
            <ac:spMk id="5" creationId="{8EACC63B-3C53-D4FD-7D8D-DB07E9811118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.xlsb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1.xlsb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3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4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5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1081773761224668E-2"/>
          <c:y val="2.0610381890028194E-2"/>
          <c:w val="0.97347607197759145"/>
          <c:h val="0.84502576298057863"/>
        </c:manualLayout>
      </c:layout>
      <c:bubbleChart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</c:spPr>
          <c:invertIfNegative val="0"/>
          <c:xVal>
            <c:numRef>
              <c:f>Sheet1!$A$1:$A$38</c:f>
              <c:numCache>
                <c:formatCode>General</c:formatCode>
                <c:ptCount val="38"/>
                <c:pt idx="0">
                  <c:v>3.2840236686390534</c:v>
                </c:pt>
                <c:pt idx="1">
                  <c:v>10.279411764705882</c:v>
                </c:pt>
                <c:pt idx="2">
                  <c:v>20.439252336448597</c:v>
                </c:pt>
                <c:pt idx="3">
                  <c:v>25.144329896907216</c:v>
                </c:pt>
                <c:pt idx="4">
                  <c:v>12.293478260869565</c:v>
                </c:pt>
                <c:pt idx="5">
                  <c:v>13.631578947368421</c:v>
                </c:pt>
                <c:pt idx="6">
                  <c:v>14.487179487179487</c:v>
                </c:pt>
                <c:pt idx="7">
                  <c:v>16.714285714285715</c:v>
                </c:pt>
                <c:pt idx="8">
                  <c:v>19.378378378378379</c:v>
                </c:pt>
                <c:pt idx="9">
                  <c:v>24.545454545454547</c:v>
                </c:pt>
                <c:pt idx="10">
                  <c:v>23.175000000000001</c:v>
                </c:pt>
                <c:pt idx="11">
                  <c:v>18.441176470588236</c:v>
                </c:pt>
                <c:pt idx="12">
                  <c:v>22.816901408450704</c:v>
                </c:pt>
                <c:pt idx="13">
                  <c:v>24.323076923076922</c:v>
                </c:pt>
                <c:pt idx="14">
                  <c:v>28.836734693877553</c:v>
                </c:pt>
                <c:pt idx="15">
                  <c:v>28.342105263157894</c:v>
                </c:pt>
                <c:pt idx="16">
                  <c:v>31.451612903225808</c:v>
                </c:pt>
                <c:pt idx="17">
                  <c:v>29.777777777777779</c:v>
                </c:pt>
                <c:pt idx="18">
                  <c:v>30.444444444444443</c:v>
                </c:pt>
                <c:pt idx="19">
                  <c:v>30</c:v>
                </c:pt>
                <c:pt idx="20">
                  <c:v>33.46153846153846</c:v>
                </c:pt>
                <c:pt idx="21">
                  <c:v>30.8</c:v>
                </c:pt>
                <c:pt idx="22">
                  <c:v>31.5</c:v>
                </c:pt>
                <c:pt idx="23">
                  <c:v>17.266666666666666</c:v>
                </c:pt>
                <c:pt idx="24">
                  <c:v>17.391891891891891</c:v>
                </c:pt>
                <c:pt idx="25">
                  <c:v>19.06451612903226</c:v>
                </c:pt>
                <c:pt idx="26">
                  <c:v>21.089552238805972</c:v>
                </c:pt>
                <c:pt idx="27">
                  <c:v>21.5</c:v>
                </c:pt>
                <c:pt idx="28">
                  <c:v>23.53846153846154</c:v>
                </c:pt>
                <c:pt idx="29">
                  <c:v>24.260869565217391</c:v>
                </c:pt>
                <c:pt idx="30">
                  <c:v>25.811320754716981</c:v>
                </c:pt>
                <c:pt idx="31">
                  <c:v>20.608695652173914</c:v>
                </c:pt>
                <c:pt idx="32">
                  <c:v>35</c:v>
                </c:pt>
                <c:pt idx="33">
                  <c:v>31</c:v>
                </c:pt>
                <c:pt idx="34">
                  <c:v>22.235294117647058</c:v>
                </c:pt>
                <c:pt idx="35">
                  <c:v>44</c:v>
                </c:pt>
                <c:pt idx="36">
                  <c:v>23</c:v>
                </c:pt>
                <c:pt idx="37">
                  <c:v>31</c:v>
                </c:pt>
              </c:numCache>
            </c:numRef>
          </c:xVal>
          <c:yVal>
            <c:numRef>
              <c:f>Sheet1!$B$1:$B$38</c:f>
              <c:numCache>
                <c:formatCode>General</c:formatCode>
                <c:ptCount val="38"/>
                <c:pt idx="0">
                  <c:v>21</c:v>
                </c:pt>
              </c:numCache>
            </c:numRef>
          </c:yVal>
          <c:bubbleSize>
            <c:numRef>
              <c:f>Sheet1!$C$1:$C$38</c:f>
              <c:numCache>
                <c:formatCode>General</c:formatCode>
                <c:ptCount val="38"/>
                <c:pt idx="0">
                  <c:v>0.05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0-BCB9-4F88-847F-C1C6CF0DF3E0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</c:spPr>
          <c:invertIfNegative val="0"/>
          <c:xVal>
            <c:numRef>
              <c:f>Sheet1!$A$1:$A$38</c:f>
              <c:numCache>
                <c:formatCode>General</c:formatCode>
                <c:ptCount val="38"/>
                <c:pt idx="0">
                  <c:v>3.2840236686390534</c:v>
                </c:pt>
                <c:pt idx="1">
                  <c:v>10.279411764705882</c:v>
                </c:pt>
                <c:pt idx="2">
                  <c:v>20.439252336448597</c:v>
                </c:pt>
                <c:pt idx="3">
                  <c:v>25.144329896907216</c:v>
                </c:pt>
                <c:pt idx="4">
                  <c:v>12.293478260869565</c:v>
                </c:pt>
                <c:pt idx="5">
                  <c:v>13.631578947368421</c:v>
                </c:pt>
                <c:pt idx="6">
                  <c:v>14.487179487179487</c:v>
                </c:pt>
                <c:pt idx="7">
                  <c:v>16.714285714285715</c:v>
                </c:pt>
                <c:pt idx="8">
                  <c:v>19.378378378378379</c:v>
                </c:pt>
                <c:pt idx="9">
                  <c:v>24.545454545454547</c:v>
                </c:pt>
                <c:pt idx="10">
                  <c:v>23.175000000000001</c:v>
                </c:pt>
                <c:pt idx="11">
                  <c:v>18.441176470588236</c:v>
                </c:pt>
                <c:pt idx="12">
                  <c:v>22.816901408450704</c:v>
                </c:pt>
                <c:pt idx="13">
                  <c:v>24.323076923076922</c:v>
                </c:pt>
                <c:pt idx="14">
                  <c:v>28.836734693877553</c:v>
                </c:pt>
                <c:pt idx="15">
                  <c:v>28.342105263157894</c:v>
                </c:pt>
                <c:pt idx="16">
                  <c:v>31.451612903225808</c:v>
                </c:pt>
                <c:pt idx="17">
                  <c:v>29.777777777777779</c:v>
                </c:pt>
                <c:pt idx="18">
                  <c:v>30.444444444444443</c:v>
                </c:pt>
                <c:pt idx="19">
                  <c:v>30</c:v>
                </c:pt>
                <c:pt idx="20">
                  <c:v>33.46153846153846</c:v>
                </c:pt>
                <c:pt idx="21">
                  <c:v>30.8</c:v>
                </c:pt>
                <c:pt idx="22">
                  <c:v>31.5</c:v>
                </c:pt>
                <c:pt idx="23">
                  <c:v>17.266666666666666</c:v>
                </c:pt>
                <c:pt idx="24">
                  <c:v>17.391891891891891</c:v>
                </c:pt>
                <c:pt idx="25">
                  <c:v>19.06451612903226</c:v>
                </c:pt>
                <c:pt idx="26">
                  <c:v>21.089552238805972</c:v>
                </c:pt>
                <c:pt idx="27">
                  <c:v>21.5</c:v>
                </c:pt>
                <c:pt idx="28">
                  <c:v>23.53846153846154</c:v>
                </c:pt>
                <c:pt idx="29">
                  <c:v>24.260869565217391</c:v>
                </c:pt>
                <c:pt idx="30">
                  <c:v>25.811320754716981</c:v>
                </c:pt>
                <c:pt idx="31">
                  <c:v>20.608695652173914</c:v>
                </c:pt>
                <c:pt idx="32">
                  <c:v>35</c:v>
                </c:pt>
                <c:pt idx="33">
                  <c:v>31</c:v>
                </c:pt>
                <c:pt idx="34">
                  <c:v>22.235294117647058</c:v>
                </c:pt>
                <c:pt idx="35">
                  <c:v>44</c:v>
                </c:pt>
                <c:pt idx="36">
                  <c:v>23</c:v>
                </c:pt>
                <c:pt idx="37">
                  <c:v>31</c:v>
                </c:pt>
              </c:numCache>
            </c:numRef>
          </c:xVal>
          <c:yVal>
            <c:numRef>
              <c:f>Sheet1!$D$1:$D$38</c:f>
              <c:numCache>
                <c:formatCode>General</c:formatCode>
                <c:ptCount val="38"/>
                <c:pt idx="1">
                  <c:v>15</c:v>
                </c:pt>
                <c:pt idx="2">
                  <c:v>15</c:v>
                </c:pt>
                <c:pt idx="3">
                  <c:v>15</c:v>
                </c:pt>
                <c:pt idx="4">
                  <c:v>15</c:v>
                </c:pt>
              </c:numCache>
            </c:numRef>
          </c:yVal>
          <c:bubbleSize>
            <c:numRef>
              <c:f>Sheet1!$E$1:$E$38</c:f>
              <c:numCache>
                <c:formatCode>General</c:formatCode>
                <c:ptCount val="38"/>
                <c:pt idx="1">
                  <c:v>0.05</c:v>
                </c:pt>
                <c:pt idx="2">
                  <c:v>0.05</c:v>
                </c:pt>
                <c:pt idx="3">
                  <c:v>0.05</c:v>
                </c:pt>
                <c:pt idx="4">
                  <c:v>0.05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1-BCB9-4F88-847F-C1C6CF0DF3E0}"/>
            </c:ext>
          </c:extLst>
        </c:ser>
        <c:ser>
          <c:idx val="2"/>
          <c:order val="2"/>
          <c:spPr>
            <a:solidFill>
              <a:schemeClr val="accent3"/>
            </a:solidFill>
            <a:ln>
              <a:noFill/>
            </a:ln>
          </c:spPr>
          <c:invertIfNegative val="0"/>
          <c:xVal>
            <c:numRef>
              <c:f>Sheet1!$A$1:$A$38</c:f>
              <c:numCache>
                <c:formatCode>General</c:formatCode>
                <c:ptCount val="38"/>
                <c:pt idx="0">
                  <c:v>3.2840236686390534</c:v>
                </c:pt>
                <c:pt idx="1">
                  <c:v>10.279411764705882</c:v>
                </c:pt>
                <c:pt idx="2">
                  <c:v>20.439252336448597</c:v>
                </c:pt>
                <c:pt idx="3">
                  <c:v>25.144329896907216</c:v>
                </c:pt>
                <c:pt idx="4">
                  <c:v>12.293478260869565</c:v>
                </c:pt>
                <c:pt idx="5">
                  <c:v>13.631578947368421</c:v>
                </c:pt>
                <c:pt idx="6">
                  <c:v>14.487179487179487</c:v>
                </c:pt>
                <c:pt idx="7">
                  <c:v>16.714285714285715</c:v>
                </c:pt>
                <c:pt idx="8">
                  <c:v>19.378378378378379</c:v>
                </c:pt>
                <c:pt idx="9">
                  <c:v>24.545454545454547</c:v>
                </c:pt>
                <c:pt idx="10">
                  <c:v>23.175000000000001</c:v>
                </c:pt>
                <c:pt idx="11">
                  <c:v>18.441176470588236</c:v>
                </c:pt>
                <c:pt idx="12">
                  <c:v>22.816901408450704</c:v>
                </c:pt>
                <c:pt idx="13">
                  <c:v>24.323076923076922</c:v>
                </c:pt>
                <c:pt idx="14">
                  <c:v>28.836734693877553</c:v>
                </c:pt>
                <c:pt idx="15">
                  <c:v>28.342105263157894</c:v>
                </c:pt>
                <c:pt idx="16">
                  <c:v>31.451612903225808</c:v>
                </c:pt>
                <c:pt idx="17">
                  <c:v>29.777777777777779</c:v>
                </c:pt>
                <c:pt idx="18">
                  <c:v>30.444444444444443</c:v>
                </c:pt>
                <c:pt idx="19">
                  <c:v>30</c:v>
                </c:pt>
                <c:pt idx="20">
                  <c:v>33.46153846153846</c:v>
                </c:pt>
                <c:pt idx="21">
                  <c:v>30.8</c:v>
                </c:pt>
                <c:pt idx="22">
                  <c:v>31.5</c:v>
                </c:pt>
                <c:pt idx="23">
                  <c:v>17.266666666666666</c:v>
                </c:pt>
                <c:pt idx="24">
                  <c:v>17.391891891891891</c:v>
                </c:pt>
                <c:pt idx="25">
                  <c:v>19.06451612903226</c:v>
                </c:pt>
                <c:pt idx="26">
                  <c:v>21.089552238805972</c:v>
                </c:pt>
                <c:pt idx="27">
                  <c:v>21.5</c:v>
                </c:pt>
                <c:pt idx="28">
                  <c:v>23.53846153846154</c:v>
                </c:pt>
                <c:pt idx="29">
                  <c:v>24.260869565217391</c:v>
                </c:pt>
                <c:pt idx="30">
                  <c:v>25.811320754716981</c:v>
                </c:pt>
                <c:pt idx="31">
                  <c:v>20.608695652173914</c:v>
                </c:pt>
                <c:pt idx="32">
                  <c:v>35</c:v>
                </c:pt>
                <c:pt idx="33">
                  <c:v>31</c:v>
                </c:pt>
                <c:pt idx="34">
                  <c:v>22.235294117647058</c:v>
                </c:pt>
                <c:pt idx="35">
                  <c:v>44</c:v>
                </c:pt>
                <c:pt idx="36">
                  <c:v>23</c:v>
                </c:pt>
                <c:pt idx="37">
                  <c:v>31</c:v>
                </c:pt>
              </c:numCache>
            </c:numRef>
          </c:xVal>
          <c:yVal>
            <c:numRef>
              <c:f>Sheet1!$F$1:$F$38</c:f>
              <c:numCache>
                <c:formatCode>General</c:formatCode>
                <c:ptCount val="38"/>
                <c:pt idx="5">
                  <c:v>12</c:v>
                </c:pt>
              </c:numCache>
            </c:numRef>
          </c:yVal>
          <c:bubbleSize>
            <c:numRef>
              <c:f>Sheet1!$G$1:$G$38</c:f>
              <c:numCache>
                <c:formatCode>General</c:formatCode>
                <c:ptCount val="38"/>
                <c:pt idx="5">
                  <c:v>0.05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2-BCB9-4F88-847F-C1C6CF0DF3E0}"/>
            </c:ext>
          </c:extLst>
        </c:ser>
        <c:ser>
          <c:idx val="3"/>
          <c:order val="3"/>
          <c:spPr>
            <a:solidFill>
              <a:srgbClr val="40BAE8"/>
            </a:solidFill>
            <a:ln>
              <a:noFill/>
            </a:ln>
          </c:spPr>
          <c:invertIfNegative val="0"/>
          <c:xVal>
            <c:numRef>
              <c:f>Sheet1!$A$1:$A$38</c:f>
              <c:numCache>
                <c:formatCode>General</c:formatCode>
                <c:ptCount val="38"/>
                <c:pt idx="0">
                  <c:v>3.2840236686390534</c:v>
                </c:pt>
                <c:pt idx="1">
                  <c:v>10.279411764705882</c:v>
                </c:pt>
                <c:pt idx="2">
                  <c:v>20.439252336448597</c:v>
                </c:pt>
                <c:pt idx="3">
                  <c:v>25.144329896907216</c:v>
                </c:pt>
                <c:pt idx="4">
                  <c:v>12.293478260869565</c:v>
                </c:pt>
                <c:pt idx="5">
                  <c:v>13.631578947368421</c:v>
                </c:pt>
                <c:pt idx="6">
                  <c:v>14.487179487179487</c:v>
                </c:pt>
                <c:pt idx="7">
                  <c:v>16.714285714285715</c:v>
                </c:pt>
                <c:pt idx="8">
                  <c:v>19.378378378378379</c:v>
                </c:pt>
                <c:pt idx="9">
                  <c:v>24.545454545454547</c:v>
                </c:pt>
                <c:pt idx="10">
                  <c:v>23.175000000000001</c:v>
                </c:pt>
                <c:pt idx="11">
                  <c:v>18.441176470588236</c:v>
                </c:pt>
                <c:pt idx="12">
                  <c:v>22.816901408450704</c:v>
                </c:pt>
                <c:pt idx="13">
                  <c:v>24.323076923076922</c:v>
                </c:pt>
                <c:pt idx="14">
                  <c:v>28.836734693877553</c:v>
                </c:pt>
                <c:pt idx="15">
                  <c:v>28.342105263157894</c:v>
                </c:pt>
                <c:pt idx="16">
                  <c:v>31.451612903225808</c:v>
                </c:pt>
                <c:pt idx="17">
                  <c:v>29.777777777777779</c:v>
                </c:pt>
                <c:pt idx="18">
                  <c:v>30.444444444444443</c:v>
                </c:pt>
                <c:pt idx="19">
                  <c:v>30</c:v>
                </c:pt>
                <c:pt idx="20">
                  <c:v>33.46153846153846</c:v>
                </c:pt>
                <c:pt idx="21">
                  <c:v>30.8</c:v>
                </c:pt>
                <c:pt idx="22">
                  <c:v>31.5</c:v>
                </c:pt>
                <c:pt idx="23">
                  <c:v>17.266666666666666</c:v>
                </c:pt>
                <c:pt idx="24">
                  <c:v>17.391891891891891</c:v>
                </c:pt>
                <c:pt idx="25">
                  <c:v>19.06451612903226</c:v>
                </c:pt>
                <c:pt idx="26">
                  <c:v>21.089552238805972</c:v>
                </c:pt>
                <c:pt idx="27">
                  <c:v>21.5</c:v>
                </c:pt>
                <c:pt idx="28">
                  <c:v>23.53846153846154</c:v>
                </c:pt>
                <c:pt idx="29">
                  <c:v>24.260869565217391</c:v>
                </c:pt>
                <c:pt idx="30">
                  <c:v>25.811320754716981</c:v>
                </c:pt>
                <c:pt idx="31">
                  <c:v>20.608695652173914</c:v>
                </c:pt>
                <c:pt idx="32">
                  <c:v>35</c:v>
                </c:pt>
                <c:pt idx="33">
                  <c:v>31</c:v>
                </c:pt>
                <c:pt idx="34">
                  <c:v>22.235294117647058</c:v>
                </c:pt>
                <c:pt idx="35">
                  <c:v>44</c:v>
                </c:pt>
                <c:pt idx="36">
                  <c:v>23</c:v>
                </c:pt>
                <c:pt idx="37">
                  <c:v>31</c:v>
                </c:pt>
              </c:numCache>
            </c:numRef>
          </c:xVal>
          <c:yVal>
            <c:numRef>
              <c:f>Sheet1!$H$1:$H$38</c:f>
              <c:numCache>
                <c:formatCode>General</c:formatCode>
                <c:ptCount val="38"/>
                <c:pt idx="6">
                  <c:v>9</c:v>
                </c:pt>
                <c:pt idx="7">
                  <c:v>9</c:v>
                </c:pt>
                <c:pt idx="8">
                  <c:v>9</c:v>
                </c:pt>
                <c:pt idx="9">
                  <c:v>9</c:v>
                </c:pt>
                <c:pt idx="10">
                  <c:v>9</c:v>
                </c:pt>
                <c:pt idx="11">
                  <c:v>9</c:v>
                </c:pt>
                <c:pt idx="12">
                  <c:v>9</c:v>
                </c:pt>
                <c:pt idx="13">
                  <c:v>9</c:v>
                </c:pt>
                <c:pt idx="14">
                  <c:v>9</c:v>
                </c:pt>
                <c:pt idx="15">
                  <c:v>9</c:v>
                </c:pt>
                <c:pt idx="16">
                  <c:v>9</c:v>
                </c:pt>
                <c:pt idx="17">
                  <c:v>9</c:v>
                </c:pt>
                <c:pt idx="18">
                  <c:v>9</c:v>
                </c:pt>
                <c:pt idx="19">
                  <c:v>9</c:v>
                </c:pt>
                <c:pt idx="20">
                  <c:v>9</c:v>
                </c:pt>
                <c:pt idx="21">
                  <c:v>9</c:v>
                </c:pt>
                <c:pt idx="22">
                  <c:v>9</c:v>
                </c:pt>
              </c:numCache>
            </c:numRef>
          </c:yVal>
          <c:bubbleSize>
            <c:numRef>
              <c:f>Sheet1!$I$1:$I$38</c:f>
              <c:numCache>
                <c:formatCode>General</c:formatCode>
                <c:ptCount val="38"/>
                <c:pt idx="6">
                  <c:v>0.05</c:v>
                </c:pt>
                <c:pt idx="7">
                  <c:v>0.05</c:v>
                </c:pt>
                <c:pt idx="8">
                  <c:v>0.05</c:v>
                </c:pt>
                <c:pt idx="9">
                  <c:v>0.05</c:v>
                </c:pt>
                <c:pt idx="10">
                  <c:v>0.05</c:v>
                </c:pt>
                <c:pt idx="11">
                  <c:v>0.05</c:v>
                </c:pt>
                <c:pt idx="12">
                  <c:v>0.05</c:v>
                </c:pt>
                <c:pt idx="13">
                  <c:v>0.05</c:v>
                </c:pt>
                <c:pt idx="14">
                  <c:v>0.05</c:v>
                </c:pt>
                <c:pt idx="15">
                  <c:v>0.05</c:v>
                </c:pt>
                <c:pt idx="16">
                  <c:v>0.05</c:v>
                </c:pt>
                <c:pt idx="17">
                  <c:v>0.05</c:v>
                </c:pt>
                <c:pt idx="18">
                  <c:v>0.05</c:v>
                </c:pt>
                <c:pt idx="19">
                  <c:v>0.05</c:v>
                </c:pt>
                <c:pt idx="20">
                  <c:v>0.05</c:v>
                </c:pt>
                <c:pt idx="21">
                  <c:v>0.05</c:v>
                </c:pt>
                <c:pt idx="22">
                  <c:v>0.05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3-BCB9-4F88-847F-C1C6CF0DF3E0}"/>
            </c:ext>
          </c:extLst>
        </c:ser>
        <c:ser>
          <c:idx val="4"/>
          <c:order val="4"/>
          <c:spPr>
            <a:solidFill>
              <a:srgbClr val="40BAE8"/>
            </a:solidFill>
            <a:ln>
              <a:noFill/>
            </a:ln>
          </c:spPr>
          <c:invertIfNegative val="0"/>
          <c:dPt>
            <c:idx val="2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BCB9-4F88-847F-C1C6CF0DF3E0}"/>
              </c:ext>
            </c:extLst>
          </c:dPt>
          <c:dPt>
            <c:idx val="2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BCB9-4F88-847F-C1C6CF0DF3E0}"/>
              </c:ext>
            </c:extLst>
          </c:dPt>
          <c:dPt>
            <c:idx val="2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BCB9-4F88-847F-C1C6CF0DF3E0}"/>
              </c:ext>
            </c:extLst>
          </c:dPt>
          <c:dPt>
            <c:idx val="2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BCB9-4F88-847F-C1C6CF0DF3E0}"/>
              </c:ext>
            </c:extLst>
          </c:dPt>
          <c:dPt>
            <c:idx val="2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BCB9-4F88-847F-C1C6CF0DF3E0}"/>
              </c:ext>
            </c:extLst>
          </c:dPt>
          <c:dPt>
            <c:idx val="2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BCB9-4F88-847F-C1C6CF0DF3E0}"/>
              </c:ext>
            </c:extLst>
          </c:dPt>
          <c:dPt>
            <c:idx val="2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BCB9-4F88-847F-C1C6CF0DF3E0}"/>
              </c:ext>
            </c:extLst>
          </c:dPt>
          <c:dPt>
            <c:idx val="3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BCB9-4F88-847F-C1C6CF0DF3E0}"/>
              </c:ext>
            </c:extLst>
          </c:dPt>
          <c:dPt>
            <c:idx val="3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C-BCB9-4F88-847F-C1C6CF0DF3E0}"/>
              </c:ext>
            </c:extLst>
          </c:dPt>
          <c:dPt>
            <c:idx val="32"/>
            <c:invertIfNegative val="0"/>
            <c:bubble3D val="0"/>
            <c:spPr>
              <a:solidFill>
                <a:srgbClr val="40BAE8"/>
              </a:solidFill>
              <a:ln w="12700" cmpd="sng" algn="ctr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BCB9-4F88-847F-C1C6CF0DF3E0}"/>
              </c:ext>
            </c:extLst>
          </c:dPt>
          <c:dPt>
            <c:idx val="33"/>
            <c:invertIfNegative val="0"/>
            <c:bubble3D val="0"/>
            <c:spPr>
              <a:solidFill>
                <a:srgbClr val="40BAE8"/>
              </a:solidFill>
              <a:ln w="12700" cmpd="sng" algn="ctr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E-BCB9-4F88-847F-C1C6CF0DF3E0}"/>
              </c:ext>
            </c:extLst>
          </c:dPt>
          <c:xVal>
            <c:numRef>
              <c:f>Sheet1!$A$1:$A$38</c:f>
              <c:numCache>
                <c:formatCode>General</c:formatCode>
                <c:ptCount val="38"/>
                <c:pt idx="0">
                  <c:v>3.2840236686390534</c:v>
                </c:pt>
                <c:pt idx="1">
                  <c:v>10.279411764705882</c:v>
                </c:pt>
                <c:pt idx="2">
                  <c:v>20.439252336448597</c:v>
                </c:pt>
                <c:pt idx="3">
                  <c:v>25.144329896907216</c:v>
                </c:pt>
                <c:pt idx="4">
                  <c:v>12.293478260869565</c:v>
                </c:pt>
                <c:pt idx="5">
                  <c:v>13.631578947368421</c:v>
                </c:pt>
                <c:pt idx="6">
                  <c:v>14.487179487179487</c:v>
                </c:pt>
                <c:pt idx="7">
                  <c:v>16.714285714285715</c:v>
                </c:pt>
                <c:pt idx="8">
                  <c:v>19.378378378378379</c:v>
                </c:pt>
                <c:pt idx="9">
                  <c:v>24.545454545454547</c:v>
                </c:pt>
                <c:pt idx="10">
                  <c:v>23.175000000000001</c:v>
                </c:pt>
                <c:pt idx="11">
                  <c:v>18.441176470588236</c:v>
                </c:pt>
                <c:pt idx="12">
                  <c:v>22.816901408450704</c:v>
                </c:pt>
                <c:pt idx="13">
                  <c:v>24.323076923076922</c:v>
                </c:pt>
                <c:pt idx="14">
                  <c:v>28.836734693877553</c:v>
                </c:pt>
                <c:pt idx="15">
                  <c:v>28.342105263157894</c:v>
                </c:pt>
                <c:pt idx="16">
                  <c:v>31.451612903225808</c:v>
                </c:pt>
                <c:pt idx="17">
                  <c:v>29.777777777777779</c:v>
                </c:pt>
                <c:pt idx="18">
                  <c:v>30.444444444444443</c:v>
                </c:pt>
                <c:pt idx="19">
                  <c:v>30</c:v>
                </c:pt>
                <c:pt idx="20">
                  <c:v>33.46153846153846</c:v>
                </c:pt>
                <c:pt idx="21">
                  <c:v>30.8</c:v>
                </c:pt>
                <c:pt idx="22">
                  <c:v>31.5</c:v>
                </c:pt>
                <c:pt idx="23">
                  <c:v>17.266666666666666</c:v>
                </c:pt>
                <c:pt idx="24">
                  <c:v>17.391891891891891</c:v>
                </c:pt>
                <c:pt idx="25">
                  <c:v>19.06451612903226</c:v>
                </c:pt>
                <c:pt idx="26">
                  <c:v>21.089552238805972</c:v>
                </c:pt>
                <c:pt idx="27">
                  <c:v>21.5</c:v>
                </c:pt>
                <c:pt idx="28">
                  <c:v>23.53846153846154</c:v>
                </c:pt>
                <c:pt idx="29">
                  <c:v>24.260869565217391</c:v>
                </c:pt>
                <c:pt idx="30">
                  <c:v>25.811320754716981</c:v>
                </c:pt>
                <c:pt idx="31">
                  <c:v>20.608695652173914</c:v>
                </c:pt>
                <c:pt idx="32">
                  <c:v>35</c:v>
                </c:pt>
                <c:pt idx="33">
                  <c:v>31</c:v>
                </c:pt>
                <c:pt idx="34">
                  <c:v>22.235294117647058</c:v>
                </c:pt>
                <c:pt idx="35">
                  <c:v>44</c:v>
                </c:pt>
                <c:pt idx="36">
                  <c:v>23</c:v>
                </c:pt>
                <c:pt idx="37">
                  <c:v>31</c:v>
                </c:pt>
              </c:numCache>
            </c:numRef>
          </c:xVal>
          <c:yVal>
            <c:numRef>
              <c:f>Sheet1!$J$1:$J$38</c:f>
              <c:numCache>
                <c:formatCode>General</c:formatCode>
                <c:ptCount val="38"/>
                <c:pt idx="23">
                  <c:v>6</c:v>
                </c:pt>
                <c:pt idx="24">
                  <c:v>9</c:v>
                </c:pt>
                <c:pt idx="25">
                  <c:v>9</c:v>
                </c:pt>
                <c:pt idx="26">
                  <c:v>9</c:v>
                </c:pt>
                <c:pt idx="27">
                  <c:v>9</c:v>
                </c:pt>
                <c:pt idx="28">
                  <c:v>6</c:v>
                </c:pt>
                <c:pt idx="29">
                  <c:v>9</c:v>
                </c:pt>
                <c:pt idx="30">
                  <c:v>9</c:v>
                </c:pt>
                <c:pt idx="31">
                  <c:v>9</c:v>
                </c:pt>
                <c:pt idx="32">
                  <c:v>6</c:v>
                </c:pt>
                <c:pt idx="33">
                  <c:v>6</c:v>
                </c:pt>
              </c:numCache>
            </c:numRef>
          </c:yVal>
          <c:bubbleSize>
            <c:numRef>
              <c:f>Sheet1!$K$1:$K$38</c:f>
              <c:numCache>
                <c:formatCode>General</c:formatCode>
                <c:ptCount val="38"/>
                <c:pt idx="23">
                  <c:v>0.05</c:v>
                </c:pt>
                <c:pt idx="24">
                  <c:v>0.05</c:v>
                </c:pt>
                <c:pt idx="25">
                  <c:v>0.05</c:v>
                </c:pt>
                <c:pt idx="26">
                  <c:v>0.05</c:v>
                </c:pt>
                <c:pt idx="27">
                  <c:v>0.05</c:v>
                </c:pt>
                <c:pt idx="28">
                  <c:v>0.05</c:v>
                </c:pt>
                <c:pt idx="29">
                  <c:v>0.05</c:v>
                </c:pt>
                <c:pt idx="30">
                  <c:v>0.05</c:v>
                </c:pt>
                <c:pt idx="31">
                  <c:v>0.05</c:v>
                </c:pt>
                <c:pt idx="32">
                  <c:v>0.05</c:v>
                </c:pt>
                <c:pt idx="33">
                  <c:v>0.05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F-BCB9-4F88-847F-C1C6CF0DF3E0}"/>
            </c:ext>
          </c:extLst>
        </c:ser>
        <c:ser>
          <c:idx val="5"/>
          <c:order val="5"/>
          <c:spPr>
            <a:solidFill>
              <a:schemeClr val="accent6"/>
            </a:solidFill>
            <a:ln>
              <a:noFill/>
            </a:ln>
          </c:spPr>
          <c:invertIfNegative val="0"/>
          <c:dPt>
            <c:idx val="3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0-BCB9-4F88-847F-C1C6CF0DF3E0}"/>
              </c:ext>
            </c:extLst>
          </c:dPt>
          <c:dPt>
            <c:idx val="35"/>
            <c:invertIfNegative val="0"/>
            <c:bubble3D val="0"/>
            <c:spPr>
              <a:pattFill prst="pct10">
                <a:fgClr>
                  <a:schemeClr val="tx1"/>
                </a:fgClr>
                <a:bgClr>
                  <a:schemeClr val="bg1"/>
                </a:bgClr>
              </a:pattFill>
              <a:ln w="12700" cmpd="sng" algn="ctr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BCB9-4F88-847F-C1C6CF0DF3E0}"/>
              </c:ext>
            </c:extLst>
          </c:dPt>
          <c:xVal>
            <c:numRef>
              <c:f>Sheet1!$A$1:$A$38</c:f>
              <c:numCache>
                <c:formatCode>General</c:formatCode>
                <c:ptCount val="38"/>
                <c:pt idx="0">
                  <c:v>3.2840236686390534</c:v>
                </c:pt>
                <c:pt idx="1">
                  <c:v>10.279411764705882</c:v>
                </c:pt>
                <c:pt idx="2">
                  <c:v>20.439252336448597</c:v>
                </c:pt>
                <c:pt idx="3">
                  <c:v>25.144329896907216</c:v>
                </c:pt>
                <c:pt idx="4">
                  <c:v>12.293478260869565</c:v>
                </c:pt>
                <c:pt idx="5">
                  <c:v>13.631578947368421</c:v>
                </c:pt>
                <c:pt idx="6">
                  <c:v>14.487179487179487</c:v>
                </c:pt>
                <c:pt idx="7">
                  <c:v>16.714285714285715</c:v>
                </c:pt>
                <c:pt idx="8">
                  <c:v>19.378378378378379</c:v>
                </c:pt>
                <c:pt idx="9">
                  <c:v>24.545454545454547</c:v>
                </c:pt>
                <c:pt idx="10">
                  <c:v>23.175000000000001</c:v>
                </c:pt>
                <c:pt idx="11">
                  <c:v>18.441176470588236</c:v>
                </c:pt>
                <c:pt idx="12">
                  <c:v>22.816901408450704</c:v>
                </c:pt>
                <c:pt idx="13">
                  <c:v>24.323076923076922</c:v>
                </c:pt>
                <c:pt idx="14">
                  <c:v>28.836734693877553</c:v>
                </c:pt>
                <c:pt idx="15">
                  <c:v>28.342105263157894</c:v>
                </c:pt>
                <c:pt idx="16">
                  <c:v>31.451612903225808</c:v>
                </c:pt>
                <c:pt idx="17">
                  <c:v>29.777777777777779</c:v>
                </c:pt>
                <c:pt idx="18">
                  <c:v>30.444444444444443</c:v>
                </c:pt>
                <c:pt idx="19">
                  <c:v>30</c:v>
                </c:pt>
                <c:pt idx="20">
                  <c:v>33.46153846153846</c:v>
                </c:pt>
                <c:pt idx="21">
                  <c:v>30.8</c:v>
                </c:pt>
                <c:pt idx="22">
                  <c:v>31.5</c:v>
                </c:pt>
                <c:pt idx="23">
                  <c:v>17.266666666666666</c:v>
                </c:pt>
                <c:pt idx="24">
                  <c:v>17.391891891891891</c:v>
                </c:pt>
                <c:pt idx="25">
                  <c:v>19.06451612903226</c:v>
                </c:pt>
                <c:pt idx="26">
                  <c:v>21.089552238805972</c:v>
                </c:pt>
                <c:pt idx="27">
                  <c:v>21.5</c:v>
                </c:pt>
                <c:pt idx="28">
                  <c:v>23.53846153846154</c:v>
                </c:pt>
                <c:pt idx="29">
                  <c:v>24.260869565217391</c:v>
                </c:pt>
                <c:pt idx="30">
                  <c:v>25.811320754716981</c:v>
                </c:pt>
                <c:pt idx="31">
                  <c:v>20.608695652173914</c:v>
                </c:pt>
                <c:pt idx="32">
                  <c:v>35</c:v>
                </c:pt>
                <c:pt idx="33">
                  <c:v>31</c:v>
                </c:pt>
                <c:pt idx="34">
                  <c:v>22.235294117647058</c:v>
                </c:pt>
                <c:pt idx="35">
                  <c:v>44</c:v>
                </c:pt>
                <c:pt idx="36">
                  <c:v>23</c:v>
                </c:pt>
                <c:pt idx="37">
                  <c:v>31</c:v>
                </c:pt>
              </c:numCache>
            </c:numRef>
          </c:xVal>
          <c:yVal>
            <c:numRef>
              <c:f>Sheet1!$L$1:$L$38</c:f>
              <c:numCache>
                <c:formatCode>General</c:formatCode>
                <c:ptCount val="38"/>
                <c:pt idx="34">
                  <c:v>3</c:v>
                </c:pt>
                <c:pt idx="35">
                  <c:v>3</c:v>
                </c:pt>
              </c:numCache>
            </c:numRef>
          </c:yVal>
          <c:bubbleSize>
            <c:numRef>
              <c:f>Sheet1!$M$1:$M$38</c:f>
              <c:numCache>
                <c:formatCode>General</c:formatCode>
                <c:ptCount val="38"/>
                <c:pt idx="34">
                  <c:v>0.05</c:v>
                </c:pt>
                <c:pt idx="35">
                  <c:v>0.05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12-BCB9-4F88-847F-C1C6CF0DF3E0}"/>
            </c:ext>
          </c:extLst>
        </c:ser>
        <c:ser>
          <c:idx val="6"/>
          <c:order val="6"/>
          <c:spPr>
            <a:solidFill>
              <a:srgbClr val="C30C3E"/>
            </a:solidFill>
            <a:ln>
              <a:noFill/>
            </a:ln>
          </c:spPr>
          <c:invertIfNegative val="0"/>
          <c:dPt>
            <c:idx val="3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13-BCB9-4F88-847F-C1C6CF0DF3E0}"/>
              </c:ext>
            </c:extLst>
          </c:dPt>
          <c:dPt>
            <c:idx val="37"/>
            <c:invertIfNegative val="0"/>
            <c:bubble3D val="0"/>
            <c:spPr>
              <a:pattFill prst="pct10">
                <a:fgClr>
                  <a:schemeClr val="tx1"/>
                </a:fgClr>
                <a:bgClr>
                  <a:schemeClr val="bg1"/>
                </a:bgClr>
              </a:pattFill>
              <a:ln w="12700" cmpd="sng" algn="ctr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4-BCB9-4F88-847F-C1C6CF0DF3E0}"/>
              </c:ext>
            </c:extLst>
          </c:dPt>
          <c:xVal>
            <c:numRef>
              <c:f>Sheet1!$A$1:$A$38</c:f>
              <c:numCache>
                <c:formatCode>General</c:formatCode>
                <c:ptCount val="38"/>
                <c:pt idx="0">
                  <c:v>3.2840236686390534</c:v>
                </c:pt>
                <c:pt idx="1">
                  <c:v>10.279411764705882</c:v>
                </c:pt>
                <c:pt idx="2">
                  <c:v>20.439252336448597</c:v>
                </c:pt>
                <c:pt idx="3">
                  <c:v>25.144329896907216</c:v>
                </c:pt>
                <c:pt idx="4">
                  <c:v>12.293478260869565</c:v>
                </c:pt>
                <c:pt idx="5">
                  <c:v>13.631578947368421</c:v>
                </c:pt>
                <c:pt idx="6">
                  <c:v>14.487179487179487</c:v>
                </c:pt>
                <c:pt idx="7">
                  <c:v>16.714285714285715</c:v>
                </c:pt>
                <c:pt idx="8">
                  <c:v>19.378378378378379</c:v>
                </c:pt>
                <c:pt idx="9">
                  <c:v>24.545454545454547</c:v>
                </c:pt>
                <c:pt idx="10">
                  <c:v>23.175000000000001</c:v>
                </c:pt>
                <c:pt idx="11">
                  <c:v>18.441176470588236</c:v>
                </c:pt>
                <c:pt idx="12">
                  <c:v>22.816901408450704</c:v>
                </c:pt>
                <c:pt idx="13">
                  <c:v>24.323076923076922</c:v>
                </c:pt>
                <c:pt idx="14">
                  <c:v>28.836734693877553</c:v>
                </c:pt>
                <c:pt idx="15">
                  <c:v>28.342105263157894</c:v>
                </c:pt>
                <c:pt idx="16">
                  <c:v>31.451612903225808</c:v>
                </c:pt>
                <c:pt idx="17">
                  <c:v>29.777777777777779</c:v>
                </c:pt>
                <c:pt idx="18">
                  <c:v>30.444444444444443</c:v>
                </c:pt>
                <c:pt idx="19">
                  <c:v>30</c:v>
                </c:pt>
                <c:pt idx="20">
                  <c:v>33.46153846153846</c:v>
                </c:pt>
                <c:pt idx="21">
                  <c:v>30.8</c:v>
                </c:pt>
                <c:pt idx="22">
                  <c:v>31.5</c:v>
                </c:pt>
                <c:pt idx="23">
                  <c:v>17.266666666666666</c:v>
                </c:pt>
                <c:pt idx="24">
                  <c:v>17.391891891891891</c:v>
                </c:pt>
                <c:pt idx="25">
                  <c:v>19.06451612903226</c:v>
                </c:pt>
                <c:pt idx="26">
                  <c:v>21.089552238805972</c:v>
                </c:pt>
                <c:pt idx="27">
                  <c:v>21.5</c:v>
                </c:pt>
                <c:pt idx="28">
                  <c:v>23.53846153846154</c:v>
                </c:pt>
                <c:pt idx="29">
                  <c:v>24.260869565217391</c:v>
                </c:pt>
                <c:pt idx="30">
                  <c:v>25.811320754716981</c:v>
                </c:pt>
                <c:pt idx="31">
                  <c:v>20.608695652173914</c:v>
                </c:pt>
                <c:pt idx="32">
                  <c:v>35</c:v>
                </c:pt>
                <c:pt idx="33">
                  <c:v>31</c:v>
                </c:pt>
                <c:pt idx="34">
                  <c:v>22.235294117647058</c:v>
                </c:pt>
                <c:pt idx="35">
                  <c:v>44</c:v>
                </c:pt>
                <c:pt idx="36">
                  <c:v>23</c:v>
                </c:pt>
                <c:pt idx="37">
                  <c:v>31</c:v>
                </c:pt>
              </c:numCache>
            </c:numRef>
          </c:xVal>
          <c:yVal>
            <c:numRef>
              <c:f>Sheet1!$N$1:$N$38</c:f>
              <c:numCache>
                <c:formatCode>General</c:formatCode>
                <c:ptCount val="38"/>
                <c:pt idx="36">
                  <c:v>18</c:v>
                </c:pt>
                <c:pt idx="37">
                  <c:v>18</c:v>
                </c:pt>
              </c:numCache>
            </c:numRef>
          </c:yVal>
          <c:bubbleSize>
            <c:numRef>
              <c:f>Sheet1!$O$1:$O$38</c:f>
              <c:numCache>
                <c:formatCode>General</c:formatCode>
                <c:ptCount val="38"/>
                <c:pt idx="36">
                  <c:v>0.05</c:v>
                </c:pt>
                <c:pt idx="37">
                  <c:v>0.05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15-BCB9-4F88-847F-C1C6CF0DF3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20"/>
        <c:showNegBubbles val="0"/>
        <c:axId val="1847999631"/>
        <c:axId val="1"/>
      </c:bubbleChart>
      <c:valAx>
        <c:axId val="1847999631"/>
        <c:scaling>
          <c:orientation val="minMax"/>
          <c:max val="50"/>
          <c:min val="0"/>
        </c:scaling>
        <c:delete val="0"/>
        <c:axPos val="b"/>
        <c:majorGridlines>
          <c:spPr>
            <a:ln>
              <a:noFill/>
            </a:ln>
          </c:spPr>
        </c:majorGridlines>
        <c:numFmt formatCode="#,##0;&quot;-&quot;#,##0" sourceLinked="0"/>
        <c:majorTickMark val="none"/>
        <c:minorTickMark val="none"/>
        <c:tickLblPos val="nextTo"/>
        <c:spPr>
          <a:ln w="34925" cmpd="sng" algn="ctr">
            <a:solidFill>
              <a:schemeClr val="bg1">
                <a:lumMod val="75000"/>
              </a:schemeClr>
            </a:solidFill>
            <a:prstDash val="solid"/>
          </a:ln>
        </c:spPr>
        <c:crossAx val="1"/>
        <c:crosses val="min"/>
        <c:crossBetween val="midCat"/>
        <c:majorUnit val="5"/>
      </c:valAx>
      <c:valAx>
        <c:axId val="1"/>
        <c:scaling>
          <c:orientation val="minMax"/>
          <c:max val="24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1847999631"/>
        <c:crosses val="min"/>
        <c:crossBetween val="midCat"/>
      </c:valAx>
    </c:plotArea>
    <c:plotVisOnly val="0"/>
    <c:dispBlanksAs val="gap"/>
    <c:showDLblsOverMax val="1"/>
  </c:chart>
  <c:txPr>
    <a:bodyPr/>
    <a:lstStyle/>
    <a:p>
      <a:pPr>
        <a:defRPr sz="1400">
          <a:solidFill>
            <a:srgbClr val="2B3A42"/>
          </a:solidFill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1659537031586247E-2"/>
          <c:y val="0.104542626011201"/>
          <c:w val="0.87302654099322141"/>
          <c:h val="0.80394770302268914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0.48743961352657006"/>
                  <c:y val="1.8668326073428749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520E-4CD9-8843-00E76A18973D}"/>
                </c:ext>
              </c:extLst>
            </c:dLbl>
            <c:dLbl>
              <c:idx val="1"/>
              <c:layout>
                <c:manualLayout>
                  <c:x val="0.24202898550724639"/>
                  <c:y val="1.8668326073428749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520E-4CD9-8843-00E76A18973D}"/>
                </c:ext>
              </c:extLst>
            </c:dLbl>
            <c:dLbl>
              <c:idx val="2"/>
              <c:layout>
                <c:manualLayout>
                  <c:x val="0.23478260869565218"/>
                  <c:y val="1.8668326073428749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2-520E-4CD9-8843-00E76A18973D}"/>
                </c:ext>
              </c:extLst>
            </c:dLbl>
            <c:dLbl>
              <c:idx val="3"/>
              <c:layout>
                <c:manualLayout>
                  <c:x val="0.17681159420289855"/>
                  <c:y val="1.8668326073428749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520E-4CD9-8843-00E76A18973D}"/>
                </c:ext>
              </c:extLst>
            </c:dLbl>
            <c:dLbl>
              <c:idx val="4"/>
              <c:layout>
                <c:manualLayout>
                  <c:x val="0.15410628019323672"/>
                  <c:y val="1.8668326073428749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4-520E-4CD9-8843-00E76A18973D}"/>
                </c:ext>
              </c:extLst>
            </c:dLbl>
            <c:dLbl>
              <c:idx val="5"/>
              <c:layout>
                <c:manualLayout>
                  <c:x val="0.13768115942028986"/>
                  <c:y val="1.8668326073428749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5-520E-4CD9-8843-00E76A18973D}"/>
                </c:ext>
              </c:extLst>
            </c:dLbl>
            <c:dLbl>
              <c:idx val="6"/>
              <c:layout>
                <c:manualLayout>
                  <c:x val="0.13841930321444065"/>
                  <c:y val="1.8671041372869471E-3"/>
                </c:manualLayout>
              </c:layout>
              <c:numFmt formatCode="#,##0;&quot;-&quot;#,##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1200" kern="120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6-520E-4CD9-8843-00E76A1897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Sheet1!$A$1:$G$1</c:f>
              <c:numCache>
                <c:formatCode>#,##0;"-"#,##0</c:formatCode>
                <c:ptCount val="7"/>
                <c:pt idx="0">
                  <c:v>440</c:v>
                </c:pt>
                <c:pt idx="1">
                  <c:v>192</c:v>
                </c:pt>
                <c:pt idx="2">
                  <c:v>184</c:v>
                </c:pt>
                <c:pt idx="3">
                  <c:v>126</c:v>
                </c:pt>
                <c:pt idx="4">
                  <c:v>103</c:v>
                </c:pt>
                <c:pt idx="5">
                  <c:v>99</c:v>
                </c:pt>
                <c:pt idx="6">
                  <c:v>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20E-4CD9-8843-00E76A1897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2092196360"/>
        <c:axId val="1"/>
      </c:barChart>
      <c:catAx>
        <c:axId val="2092196360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38100" cap="rnd" cmpd="sng" algn="ctr">
            <a:solidFill>
              <a:srgbClr val="CACED0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440"/>
          <c:min val="0"/>
        </c:scaling>
        <c:delete val="1"/>
        <c:axPos val="t"/>
        <c:numFmt formatCode="#,##0;&quot;-&quot;#,##0" sourceLinked="1"/>
        <c:majorTickMark val="out"/>
        <c:minorTickMark val="none"/>
        <c:tickLblPos val="nextTo"/>
        <c:crossAx val="2092196360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share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87F-40E8-988C-AD69DADBF7C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87F-40E8-988C-AD69DADBF7C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87F-40E8-988C-AD69DADBF7C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87F-40E8-988C-AD69DADBF7C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87F-40E8-988C-AD69DADBF7C3}"/>
              </c:ext>
            </c:extLst>
          </c:dPt>
          <c:dPt>
            <c:idx val="5"/>
            <c:bubble3D val="0"/>
            <c:spPr>
              <a:solidFill>
                <a:schemeClr val="tx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87F-40E8-988C-AD69DADBF7C3}"/>
              </c:ext>
            </c:extLst>
          </c:dPt>
          <c:dPt>
            <c:idx val="6"/>
            <c:bubble3D val="0"/>
            <c:spPr>
              <a:solidFill>
                <a:srgbClr val="40BAE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87F-40E8-988C-AD69DADBF7C3}"/>
              </c:ext>
            </c:extLst>
          </c:dPt>
          <c:dPt>
            <c:idx val="7"/>
            <c:bubble3D val="0"/>
            <c:spPr>
              <a:solidFill>
                <a:srgbClr val="4080A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387F-40E8-988C-AD69DADBF7C3}"/>
              </c:ext>
            </c:extLst>
          </c:dPt>
          <c:dPt>
            <c:idx val="8"/>
            <c:bubble3D val="0"/>
            <c:spPr>
              <a:solidFill>
                <a:srgbClr val="72C45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387F-40E8-988C-AD69DADBF7C3}"/>
              </c:ext>
            </c:extLst>
          </c:dPt>
          <c:dPt>
            <c:idx val="9"/>
            <c:bubble3D val="0"/>
            <c:spPr>
              <a:solidFill>
                <a:srgbClr val="41955A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387F-40E8-988C-AD69DADBF7C3}"/>
              </c:ext>
            </c:extLst>
          </c:dPt>
          <c:dPt>
            <c:idx val="10"/>
            <c:bubble3D val="0"/>
            <c:spPr>
              <a:solidFill>
                <a:srgbClr val="40CFC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387F-40E8-988C-AD69DADBF7C3}"/>
              </c:ext>
            </c:extLst>
          </c:dPt>
          <c:dPt>
            <c:idx val="11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387F-40E8-988C-AD69DADBF7C3}"/>
              </c:ext>
            </c:extLst>
          </c:dPt>
          <c:dPt>
            <c:idx val="12"/>
            <c:bubble3D val="0"/>
            <c:spPr>
              <a:solidFill>
                <a:schemeClr val="tx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387F-40E8-988C-AD69DADBF7C3}"/>
              </c:ext>
            </c:extLst>
          </c:dPt>
          <c:dPt>
            <c:idx val="13"/>
            <c:bubble3D val="0"/>
            <c:spPr>
              <a:solidFill>
                <a:schemeClr val="bg1">
                  <a:lumMod val="8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387F-40E8-988C-AD69DADBF7C3}"/>
              </c:ext>
            </c:extLst>
          </c:dPt>
          <c:dLbls>
            <c:dLbl>
              <c:idx val="3"/>
              <c:layout>
                <c:manualLayout>
                  <c:x val="2.6846482511853672E-2"/>
                  <c:y val="3.09502909083642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87F-40E8-988C-AD69DADBF7C3}"/>
                </c:ext>
              </c:extLst>
            </c:dLbl>
            <c:dLbl>
              <c:idx val="4"/>
              <c:layout>
                <c:manualLayout>
                  <c:x val="2.5060944803584981E-2"/>
                  <c:y val="4.96281822138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87F-40E8-988C-AD69DADBF7C3}"/>
                </c:ext>
              </c:extLst>
            </c:dLbl>
            <c:dLbl>
              <c:idx val="5"/>
              <c:layout>
                <c:manualLayout>
                  <c:x val="2.0880597509219414E-2"/>
                  <c:y val="5.57105236350557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87F-40E8-988C-AD69DADBF7C3}"/>
                </c:ext>
              </c:extLst>
            </c:dLbl>
            <c:dLbl>
              <c:idx val="6"/>
              <c:layout>
                <c:manualLayout>
                  <c:x val="1.5690982189014629E-2"/>
                  <c:y val="5.60738849243812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87F-40E8-988C-AD69DADBF7C3}"/>
                </c:ext>
              </c:extLst>
            </c:dLbl>
            <c:dLbl>
              <c:idx val="7"/>
              <c:layout>
                <c:manualLayout>
                  <c:x val="5.9658850026341496E-3"/>
                  <c:y val="7.42808200316130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3947144607650284E-2"/>
                      <c:h val="4.317565581716809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F-387F-40E8-988C-AD69DADBF7C3}"/>
                </c:ext>
              </c:extLst>
            </c:dLbl>
            <c:dLbl>
              <c:idx val="8"/>
              <c:layout>
                <c:manualLayout>
                  <c:x val="-2.0061445807646136E-3"/>
                  <c:y val="3.594206216236224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87F-40E8-988C-AD69DADBF7C3}"/>
                </c:ext>
              </c:extLst>
            </c:dLbl>
            <c:dLbl>
              <c:idx val="9"/>
              <c:layout>
                <c:manualLayout>
                  <c:x val="-1.1931829742212515E-2"/>
                  <c:y val="7.33245895579789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387F-40E8-988C-AD69DADBF7C3}"/>
                </c:ext>
              </c:extLst>
            </c:dLbl>
            <c:dLbl>
              <c:idx val="10"/>
              <c:layout>
                <c:manualLayout>
                  <c:x val="-4.7480111497690693E-2"/>
                  <c:y val="5.523240398342323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7461189444342706E-2"/>
                      <c:h val="3.8687793140056687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5-387F-40E8-988C-AD69DADBF7C3}"/>
                </c:ext>
              </c:extLst>
            </c:dLbl>
            <c:dLbl>
              <c:idx val="11"/>
              <c:layout>
                <c:manualLayout>
                  <c:x val="1.8391778062625892E-2"/>
                  <c:y val="3.856230701257434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387F-40E8-988C-AD69DADBF7C3}"/>
                </c:ext>
              </c:extLst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1B-387F-40E8-988C-AD69DADBF7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Sheet1!$A$2:$A$15</c:f>
              <c:strCache>
                <c:ptCount val="14"/>
                <c:pt idx="0">
                  <c:v>GLP-1</c:v>
                </c:pt>
                <c:pt idx="1">
                  <c:v>GLP-1/GIP</c:v>
                </c:pt>
                <c:pt idx="2">
                  <c:v>Activin/myostatin</c:v>
                </c:pt>
                <c:pt idx="3">
                  <c:v>Amylin</c:v>
                </c:pt>
                <c:pt idx="4">
                  <c:v>GLP-1/glucagon</c:v>
                </c:pt>
                <c:pt idx="5">
                  <c:v>GLP-1/GIP/glucagon</c:v>
                </c:pt>
                <c:pt idx="6">
                  <c:v>GLP-1/amylin</c:v>
                </c:pt>
                <c:pt idx="7">
                  <c:v>CB1</c:v>
                </c:pt>
                <c:pt idx="8">
                  <c:v>GLP1/FGF21</c:v>
                </c:pt>
                <c:pt idx="9">
                  <c:v>NLRP3</c:v>
                </c:pt>
                <c:pt idx="10">
                  <c:v>ghrelin</c:v>
                </c:pt>
                <c:pt idx="11">
                  <c:v>Leptin</c:v>
                </c:pt>
                <c:pt idx="12">
                  <c:v>other</c:v>
                </c:pt>
                <c:pt idx="13">
                  <c:v>N/A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14"/>
                <c:pt idx="0">
                  <c:v>0.20382165605095542</c:v>
                </c:pt>
                <c:pt idx="1">
                  <c:v>8.9171974522292988E-2</c:v>
                </c:pt>
                <c:pt idx="2">
                  <c:v>5.0955414012738856E-2</c:v>
                </c:pt>
                <c:pt idx="3">
                  <c:v>4.4585987261146494E-2</c:v>
                </c:pt>
                <c:pt idx="4">
                  <c:v>3.8216560509554139E-2</c:v>
                </c:pt>
                <c:pt idx="5">
                  <c:v>3.1847133757961783E-2</c:v>
                </c:pt>
                <c:pt idx="6">
                  <c:v>2.5477707006369428E-2</c:v>
                </c:pt>
                <c:pt idx="7">
                  <c:v>1.9108280254777069E-2</c:v>
                </c:pt>
                <c:pt idx="8">
                  <c:v>1.9108280254777069E-2</c:v>
                </c:pt>
                <c:pt idx="9">
                  <c:v>1.9108280254777069E-2</c:v>
                </c:pt>
                <c:pt idx="10">
                  <c:v>1.2738853503184714E-2</c:v>
                </c:pt>
                <c:pt idx="11">
                  <c:v>1.2738853503184714E-2</c:v>
                </c:pt>
                <c:pt idx="12">
                  <c:v>0.35699999999999998</c:v>
                </c:pt>
                <c:pt idx="13">
                  <c:v>7.5999999999999998E-2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C-387F-40E8-988C-AD69DADBF7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b="1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327552270808343E-2"/>
          <c:y val="6.2112543689092664E-2"/>
          <c:w val="0.83641550543206256"/>
          <c:h val="0.77081328414549133"/>
        </c:manualLayout>
      </c:layout>
      <c:areaChart>
        <c:grouping val="stacked"/>
        <c:varyColors val="0"/>
        <c:ser>
          <c:idx val="2"/>
          <c:order val="1"/>
          <c:tx>
            <c:strRef>
              <c:f>Sheet1!$C$1</c:f>
              <c:strCache>
                <c:ptCount val="1"/>
                <c:pt idx="0">
                  <c:v>Low white space</c:v>
                </c:pt>
              </c:strCache>
            </c:strRef>
          </c:tx>
          <c:spPr>
            <a:solidFill>
              <a:schemeClr val="bg1"/>
            </a:solidFill>
            <a:ln w="25400">
              <a:noFill/>
            </a:ln>
            <a:effectLst/>
          </c:spPr>
          <c:cat>
            <c:strRef>
              <c:f>Sheet1!$A$2:$A$20</c:f>
              <c:strCach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strCache>
              <c:extLst/>
            </c:strRef>
          </c:cat>
          <c:val>
            <c:numRef>
              <c:f>Sheet1!$C$2:$C$20</c:f>
              <c:numCache>
                <c:formatCode>General</c:formatCode>
                <c:ptCount val="11"/>
                <c:pt idx="0">
                  <c:v>3178</c:v>
                </c:pt>
                <c:pt idx="1">
                  <c:v>5658</c:v>
                </c:pt>
                <c:pt idx="2">
                  <c:v>9861</c:v>
                </c:pt>
                <c:pt idx="3">
                  <c:v>23625</c:v>
                </c:pt>
                <c:pt idx="4">
                  <c:v>35950</c:v>
                </c:pt>
                <c:pt idx="5" formatCode="0">
                  <c:v>44000</c:v>
                </c:pt>
                <c:pt idx="6" formatCode="0">
                  <c:v>52000</c:v>
                </c:pt>
                <c:pt idx="7" formatCode="0">
                  <c:v>61454.545454545456</c:v>
                </c:pt>
                <c:pt idx="8" formatCode="0">
                  <c:v>72628.099173553725</c:v>
                </c:pt>
                <c:pt idx="9" formatCode="0">
                  <c:v>85833.208114199864</c:v>
                </c:pt>
                <c:pt idx="10" formatCode="0">
                  <c:v>101439.24595314531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EE66-44D0-8EA0-ED1B4C6DA292}"/>
            </c:ext>
          </c:extLst>
        </c:ser>
        <c:ser>
          <c:idx val="3"/>
          <c:order val="2"/>
          <c:tx>
            <c:strRef>
              <c:f>Sheet1!$D$1</c:f>
              <c:strCache>
                <c:ptCount val="1"/>
                <c:pt idx="0">
                  <c:v>Range of scenarios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 w="25400">
              <a:noFill/>
            </a:ln>
            <a:effectLst/>
          </c:spPr>
          <c:cat>
            <c:strRef>
              <c:f>Sheet1!$A$2:$A$20</c:f>
              <c:strCach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strCache>
              <c:extLst/>
            </c:strRef>
          </c:cat>
          <c:val>
            <c:numRef>
              <c:f>Sheet1!$D$2:$D$20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 formatCode="0">
                  <c:v>0</c:v>
                </c:pt>
                <c:pt idx="5" formatCode="0">
                  <c:v>12000</c:v>
                </c:pt>
                <c:pt idx="6" formatCode="0">
                  <c:v>28300</c:v>
                </c:pt>
                <c:pt idx="7" formatCode="0">
                  <c:v>47544.000000000007</c:v>
                </c:pt>
                <c:pt idx="8" formatCode="0">
                  <c:v>66561.600000000006</c:v>
                </c:pt>
                <c:pt idx="9" formatCode="0">
                  <c:v>83202</c:v>
                </c:pt>
                <c:pt idx="10" formatCode="0">
                  <c:v>104002.5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EE66-44D0-8EA0-ED1B4C6DA2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91289344"/>
        <c:axId val="391280816"/>
      </c:areaChart>
      <c:lineChart>
        <c:grouping val="standard"/>
        <c:varyColors val="0"/>
        <c:ser>
          <c:idx val="1"/>
          <c:order val="0"/>
          <c:tx>
            <c:strRef>
              <c:f>Sheet1!$B$1</c:f>
              <c:strCache>
                <c:ptCount val="1"/>
                <c:pt idx="0">
                  <c:v>Base case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9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Sheet1!$A$2:$A$20</c:f>
              <c:strCache>
                <c:ptCount val="11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  <c:pt idx="5">
                  <c:v>2025</c:v>
                </c:pt>
                <c:pt idx="6">
                  <c:v>2026</c:v>
                </c:pt>
                <c:pt idx="7">
                  <c:v>2027</c:v>
                </c:pt>
                <c:pt idx="8">
                  <c:v>2028</c:v>
                </c:pt>
                <c:pt idx="9">
                  <c:v>2029</c:v>
                </c:pt>
                <c:pt idx="10">
                  <c:v>2030</c:v>
                </c:pt>
              </c:strCache>
              <c:extLst/>
            </c:strRef>
          </c:cat>
          <c:val>
            <c:numRef>
              <c:f>Sheet1!$B$2:$B$20</c:f>
              <c:numCache>
                <c:formatCode>General</c:formatCode>
                <c:ptCount val="11"/>
                <c:pt idx="0">
                  <c:v>3178</c:v>
                </c:pt>
                <c:pt idx="1">
                  <c:v>5658</c:v>
                </c:pt>
                <c:pt idx="2">
                  <c:v>9861</c:v>
                </c:pt>
                <c:pt idx="3">
                  <c:v>23625</c:v>
                </c:pt>
                <c:pt idx="4">
                  <c:v>35950</c:v>
                </c:pt>
                <c:pt idx="5" formatCode="0">
                  <c:v>48000</c:v>
                </c:pt>
                <c:pt idx="6" formatCode="0">
                  <c:v>60000</c:v>
                </c:pt>
                <c:pt idx="7" formatCode="0">
                  <c:v>73000</c:v>
                </c:pt>
                <c:pt idx="8" formatCode="0">
                  <c:v>88816.666666666657</c:v>
                </c:pt>
                <c:pt idx="9" formatCode="0">
                  <c:v>108060.27777777775</c:v>
                </c:pt>
                <c:pt idx="10" formatCode="0">
                  <c:v>131473.33796296292</c:v>
                </c:pt>
              </c:numCache>
              <c:extLst/>
            </c:numRef>
          </c:val>
          <c:smooth val="0"/>
          <c:extLst>
            <c:ext xmlns:c16="http://schemas.microsoft.com/office/drawing/2014/chart" uri="{C3380CC4-5D6E-409C-BE32-E72D297353CC}">
              <c16:uniqueId val="{00000002-EE66-44D0-8EA0-ED1B4C6DA2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1289344"/>
        <c:axId val="391280816"/>
      </c:lineChart>
      <c:catAx>
        <c:axId val="3912893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38100" cap="flat" cmpd="sng" algn="ctr">
            <a:solidFill>
              <a:srgbClr val="C2D0D7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2B3A4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1280816"/>
        <c:crosses val="autoZero"/>
        <c:auto val="1"/>
        <c:lblAlgn val="ctr"/>
        <c:lblOffset val="100"/>
        <c:tickLblSkip val="1"/>
        <c:noMultiLvlLbl val="0"/>
      </c:catAx>
      <c:valAx>
        <c:axId val="39128081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rgbClr val="2B3A4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>
                    <a:solidFill>
                      <a:srgbClr val="2B3A42"/>
                    </a:solidFill>
                  </a:rPr>
                  <a:t>Gross</a:t>
                </a:r>
                <a:r>
                  <a:rPr lang="en-US" sz="1200" baseline="0">
                    <a:solidFill>
                      <a:srgbClr val="2B3A42"/>
                    </a:solidFill>
                  </a:rPr>
                  <a:t> s</a:t>
                </a:r>
                <a:r>
                  <a:rPr lang="en-US" sz="1200">
                    <a:solidFill>
                      <a:srgbClr val="2B3A42"/>
                    </a:solidFill>
                  </a:rPr>
                  <a:t>pending on AOMs (constant </a:t>
                </a:r>
                <a:r>
                  <a:rPr lang="en-US" sz="1200" err="1">
                    <a:solidFill>
                      <a:srgbClr val="2B3A42"/>
                    </a:solidFill>
                  </a:rPr>
                  <a:t>US$Bn</a:t>
                </a:r>
                <a:r>
                  <a:rPr lang="en-US" sz="1200">
                    <a:solidFill>
                      <a:srgbClr val="2B3A42"/>
                    </a:solidFill>
                  </a:rPr>
                  <a:t>)</a:t>
                </a:r>
              </a:p>
            </c:rich>
          </c:tx>
          <c:layout>
            <c:manualLayout>
              <c:xMode val="edge"/>
              <c:yMode val="edge"/>
              <c:x val="0"/>
              <c:y val="0.1024493858323407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rgbClr val="2B3A4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," sourceLinked="0"/>
        <c:majorTickMark val="none"/>
        <c:minorTickMark val="none"/>
        <c:tickLblPos val="nextTo"/>
        <c:spPr>
          <a:noFill/>
          <a:ln w="38100">
            <a:solidFill>
              <a:srgbClr val="C2D0D7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2B3A4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1289344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22812672578009233"/>
          <c:y val="0.92485103927998169"/>
          <c:w val="0.39394059298567252"/>
          <c:h val="5.50988331457251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2B3A4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Phase 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033587362388878"/>
          <c:y val="9.7097366309686586E-2"/>
          <c:w val="0.83195744805454652"/>
          <c:h val="0.7644793383322579"/>
        </c:manualLayout>
      </c:layout>
      <c:lineChart>
        <c:grouping val="standar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Large</c:v>
                </c:pt>
              </c:strCache>
            </c:strRef>
          </c:tx>
          <c:spPr>
            <a:ln w="38100" cap="rnd">
              <a:solidFill>
                <a:srgbClr val="005587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652</c:v>
                </c:pt>
                <c:pt idx="1">
                  <c:v>653</c:v>
                </c:pt>
                <c:pt idx="2">
                  <c:v>573</c:v>
                </c:pt>
                <c:pt idx="3" formatCode="#,##0">
                  <c:v>603</c:v>
                </c:pt>
                <c:pt idx="4" formatCode="#,##0">
                  <c:v>610</c:v>
                </c:pt>
                <c:pt idx="5" formatCode="#,##0">
                  <c:v>601</c:v>
                </c:pt>
                <c:pt idx="6" formatCode="#,##0">
                  <c:v>521</c:v>
                </c:pt>
                <c:pt idx="7" formatCode="#,##0">
                  <c:v>545</c:v>
                </c:pt>
                <c:pt idx="8" formatCode="#,##0">
                  <c:v>565</c:v>
                </c:pt>
                <c:pt idx="9" formatCode="#,##0">
                  <c:v>417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959-49B2-9C93-EA160972527C}"/>
            </c:ext>
          </c:extLst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Mid</c:v>
                </c:pt>
              </c:strCache>
            </c:strRef>
          </c:tx>
          <c:spPr>
            <a:ln w="38100" cap="rnd">
              <a:solidFill>
                <a:srgbClr val="00A3E0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50</c:v>
                </c:pt>
                <c:pt idx="1">
                  <c:v>78</c:v>
                </c:pt>
                <c:pt idx="2">
                  <c:v>74</c:v>
                </c:pt>
                <c:pt idx="3">
                  <c:v>77</c:v>
                </c:pt>
                <c:pt idx="4">
                  <c:v>74</c:v>
                </c:pt>
                <c:pt idx="5">
                  <c:v>71</c:v>
                </c:pt>
                <c:pt idx="6">
                  <c:v>75</c:v>
                </c:pt>
                <c:pt idx="7">
                  <c:v>48</c:v>
                </c:pt>
                <c:pt idx="8">
                  <c:v>59</c:v>
                </c:pt>
                <c:pt idx="9">
                  <c:v>52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959-49B2-9C93-EA160972527C}"/>
            </c:ext>
          </c:extLst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Small $500mn-$5bn</c:v>
                </c:pt>
              </c:strCache>
            </c:strRef>
          </c:tx>
          <c:spPr>
            <a:ln w="38100" cap="rnd">
              <a:solidFill>
                <a:srgbClr val="00BFB3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Sheet1!$D$2:$D$11</c:f>
              <c:numCache>
                <c:formatCode>General</c:formatCode>
                <c:ptCount val="10"/>
                <c:pt idx="0">
                  <c:v>90</c:v>
                </c:pt>
                <c:pt idx="1">
                  <c:v>91</c:v>
                </c:pt>
                <c:pt idx="2">
                  <c:v>100</c:v>
                </c:pt>
                <c:pt idx="3" formatCode="#,##0">
                  <c:v>121</c:v>
                </c:pt>
                <c:pt idx="4" formatCode="#,##0">
                  <c:v>142</c:v>
                </c:pt>
                <c:pt idx="5" formatCode="#,##0">
                  <c:v>204</c:v>
                </c:pt>
                <c:pt idx="6" formatCode="#,##0">
                  <c:v>151</c:v>
                </c:pt>
                <c:pt idx="7" formatCode="#,##0">
                  <c:v>150</c:v>
                </c:pt>
                <c:pt idx="8" formatCode="#,##0">
                  <c:v>166</c:v>
                </c:pt>
                <c:pt idx="9" formatCode="#,##0">
                  <c:v>157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2959-49B2-9C93-EA160972527C}"/>
            </c:ext>
          </c:extLst>
        </c:ser>
        <c:ser>
          <c:idx val="0"/>
          <c:order val="3"/>
          <c:tx>
            <c:strRef>
              <c:f>Sheet1!$E$1</c:f>
              <c:strCache>
                <c:ptCount val="1"/>
                <c:pt idx="0">
                  <c:v>EBP commercial</c:v>
                </c:pt>
              </c:strCache>
            </c:strRef>
          </c:tx>
          <c:spPr>
            <a:ln w="38100" cap="rnd">
              <a:solidFill>
                <a:srgbClr val="027223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Sheet1!$E$2:$E$11</c:f>
              <c:numCache>
                <c:formatCode>General</c:formatCode>
                <c:ptCount val="10"/>
                <c:pt idx="0">
                  <c:v>201</c:v>
                </c:pt>
                <c:pt idx="1">
                  <c:v>229</c:v>
                </c:pt>
                <c:pt idx="2">
                  <c:v>230</c:v>
                </c:pt>
                <c:pt idx="3" formatCode="#,##0">
                  <c:v>250</c:v>
                </c:pt>
                <c:pt idx="4" formatCode="#,##0">
                  <c:v>277</c:v>
                </c:pt>
                <c:pt idx="5" formatCode="#,##0">
                  <c:v>312</c:v>
                </c:pt>
                <c:pt idx="6" formatCode="#,##0">
                  <c:v>318</c:v>
                </c:pt>
                <c:pt idx="7" formatCode="#,##0">
                  <c:v>264</c:v>
                </c:pt>
                <c:pt idx="8" formatCode="#,##0">
                  <c:v>236</c:v>
                </c:pt>
                <c:pt idx="9" formatCode="#,##0">
                  <c:v>197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03E-47D4-95AF-3231A0854A48}"/>
            </c:ext>
          </c:extLst>
        </c:ser>
        <c:ser>
          <c:idx val="5"/>
          <c:order val="4"/>
          <c:tx>
            <c:strRef>
              <c:f>Sheet1!$F$1</c:f>
              <c:strCache>
                <c:ptCount val="1"/>
                <c:pt idx="0">
                  <c:v>EBP pre-commercial</c:v>
                </c:pt>
              </c:strCache>
            </c:strRef>
          </c:tx>
          <c:spPr>
            <a:ln w="38100" cap="rnd">
              <a:solidFill>
                <a:srgbClr val="43B02A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Sheet1!$F$2:$F$11</c:f>
              <c:numCache>
                <c:formatCode>General</c:formatCode>
                <c:ptCount val="10"/>
                <c:pt idx="0">
                  <c:v>531</c:v>
                </c:pt>
                <c:pt idx="1">
                  <c:v>661</c:v>
                </c:pt>
                <c:pt idx="2">
                  <c:v>800</c:v>
                </c:pt>
                <c:pt idx="3">
                  <c:v>1033</c:v>
                </c:pt>
                <c:pt idx="4" formatCode="#,##0">
                  <c:v>1126</c:v>
                </c:pt>
                <c:pt idx="5" formatCode="#,##0">
                  <c:v>1541</c:v>
                </c:pt>
                <c:pt idx="6" formatCode="#,##0">
                  <c:v>1569</c:v>
                </c:pt>
                <c:pt idx="7" formatCode="#,##0">
                  <c:v>1663</c:v>
                </c:pt>
                <c:pt idx="8" formatCode="#,##0">
                  <c:v>1635</c:v>
                </c:pt>
                <c:pt idx="9" formatCode="#,##0">
                  <c:v>1454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03E-47D4-95AF-3231A0854A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23140159"/>
        <c:axId val="878730015"/>
      </c:lineChart>
      <c:catAx>
        <c:axId val="1323140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8100" cap="rnd" cmpd="sng" algn="ctr">
            <a:solidFill>
              <a:srgbClr val="C2D0D7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900" spc="50" baseline="0">
                <a:solidFill>
                  <a:srgbClr val="628597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8730015"/>
        <c:crosses val="autoZero"/>
        <c:auto val="1"/>
        <c:lblAlgn val="ctr"/>
        <c:lblOffset val="100"/>
        <c:noMultiLvlLbl val="0"/>
      </c:catAx>
      <c:valAx>
        <c:axId val="878730015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38100" cap="rnd">
            <a:solidFill>
              <a:srgbClr val="C2D0D7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628597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31401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Phase III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033587362388878"/>
          <c:y val="9.7097366309686586E-2"/>
          <c:w val="0.83195744805454652"/>
          <c:h val="0.81285622377291911"/>
        </c:manualLayout>
      </c:layout>
      <c:lineChart>
        <c:grouping val="standar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Large</c:v>
                </c:pt>
              </c:strCache>
            </c:strRef>
          </c:tx>
          <c:spPr>
            <a:ln w="38100" cap="rnd">
              <a:solidFill>
                <a:srgbClr val="005587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468</c:v>
                </c:pt>
                <c:pt idx="1">
                  <c:v>456</c:v>
                </c:pt>
                <c:pt idx="2">
                  <c:v>434</c:v>
                </c:pt>
                <c:pt idx="3">
                  <c:v>390</c:v>
                </c:pt>
                <c:pt idx="4">
                  <c:v>447</c:v>
                </c:pt>
                <c:pt idx="5">
                  <c:v>468</c:v>
                </c:pt>
                <c:pt idx="6">
                  <c:v>351</c:v>
                </c:pt>
                <c:pt idx="7">
                  <c:v>364</c:v>
                </c:pt>
                <c:pt idx="8">
                  <c:v>355</c:v>
                </c:pt>
                <c:pt idx="9">
                  <c:v>339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563-4D01-BCF4-EEBDE71021BC}"/>
            </c:ext>
          </c:extLst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Mid</c:v>
                </c:pt>
              </c:strCache>
            </c:strRef>
          </c:tx>
          <c:spPr>
            <a:ln w="38100" cap="rnd">
              <a:solidFill>
                <a:srgbClr val="00A3E0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Sheet1!$C$2:$C$11</c:f>
              <c:numCache>
                <c:formatCode>General</c:formatCode>
                <c:ptCount val="10"/>
                <c:pt idx="0">
                  <c:v>57</c:v>
                </c:pt>
                <c:pt idx="1">
                  <c:v>64</c:v>
                </c:pt>
                <c:pt idx="2">
                  <c:v>67</c:v>
                </c:pt>
                <c:pt idx="3">
                  <c:v>92</c:v>
                </c:pt>
                <c:pt idx="4">
                  <c:v>77</c:v>
                </c:pt>
                <c:pt idx="5">
                  <c:v>62</c:v>
                </c:pt>
                <c:pt idx="6">
                  <c:v>72</c:v>
                </c:pt>
                <c:pt idx="7">
                  <c:v>44</c:v>
                </c:pt>
                <c:pt idx="8">
                  <c:v>43</c:v>
                </c:pt>
                <c:pt idx="9">
                  <c:v>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8563-4D01-BCF4-EEBDE71021BC}"/>
            </c:ext>
          </c:extLst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Small $500mn-$5bn</c:v>
                </c:pt>
              </c:strCache>
            </c:strRef>
          </c:tx>
          <c:spPr>
            <a:ln w="38100" cap="rnd">
              <a:solidFill>
                <a:srgbClr val="00BFB3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Sheet1!$D$2:$D$11</c:f>
              <c:numCache>
                <c:formatCode>#,##0</c:formatCode>
                <c:ptCount val="10"/>
                <c:pt idx="0">
                  <c:v>110</c:v>
                </c:pt>
                <c:pt idx="1">
                  <c:v>135</c:v>
                </c:pt>
                <c:pt idx="2">
                  <c:v>120</c:v>
                </c:pt>
                <c:pt idx="3">
                  <c:v>127</c:v>
                </c:pt>
                <c:pt idx="4">
                  <c:v>122</c:v>
                </c:pt>
                <c:pt idx="5">
                  <c:v>154</c:v>
                </c:pt>
                <c:pt idx="6">
                  <c:v>140</c:v>
                </c:pt>
                <c:pt idx="7">
                  <c:v>129</c:v>
                </c:pt>
                <c:pt idx="8">
                  <c:v>119</c:v>
                </c:pt>
                <c:pt idx="9" formatCode="General">
                  <c:v>158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563-4D01-BCF4-EEBDE71021BC}"/>
            </c:ext>
          </c:extLst>
        </c:ser>
        <c:ser>
          <c:idx val="0"/>
          <c:order val="3"/>
          <c:tx>
            <c:strRef>
              <c:f>Sheet1!$E$1</c:f>
              <c:strCache>
                <c:ptCount val="1"/>
                <c:pt idx="0">
                  <c:v>EBP commercial</c:v>
                </c:pt>
              </c:strCache>
            </c:strRef>
          </c:tx>
          <c:spPr>
            <a:ln w="38100" cap="rnd">
              <a:solidFill>
                <a:srgbClr val="027223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Sheet1!$E$2:$E$11</c:f>
              <c:numCache>
                <c:formatCode>#,##0</c:formatCode>
                <c:ptCount val="10"/>
                <c:pt idx="0">
                  <c:v>184</c:v>
                </c:pt>
                <c:pt idx="1">
                  <c:v>151</c:v>
                </c:pt>
                <c:pt idx="2">
                  <c:v>179</c:v>
                </c:pt>
                <c:pt idx="3">
                  <c:v>209</c:v>
                </c:pt>
                <c:pt idx="4">
                  <c:v>253</c:v>
                </c:pt>
                <c:pt idx="5">
                  <c:v>272</c:v>
                </c:pt>
                <c:pt idx="6">
                  <c:v>250</c:v>
                </c:pt>
                <c:pt idx="7">
                  <c:v>188</c:v>
                </c:pt>
                <c:pt idx="8">
                  <c:v>197</c:v>
                </c:pt>
                <c:pt idx="9" formatCode="General">
                  <c:v>178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CDF-478A-8CBF-71FFE7500A0B}"/>
            </c:ext>
          </c:extLst>
        </c:ser>
        <c:ser>
          <c:idx val="5"/>
          <c:order val="4"/>
          <c:tx>
            <c:strRef>
              <c:f>Sheet1!$F$1</c:f>
              <c:strCache>
                <c:ptCount val="1"/>
                <c:pt idx="0">
                  <c:v>EBP pre-commercial &amp; Other</c:v>
                </c:pt>
              </c:strCache>
            </c:strRef>
          </c:tx>
          <c:spPr>
            <a:ln w="38100" cap="rnd">
              <a:solidFill>
                <a:srgbClr val="43B02A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Sheet1!$F$2:$F$11</c:f>
              <c:numCache>
                <c:formatCode>General</c:formatCode>
                <c:ptCount val="10"/>
                <c:pt idx="0">
                  <c:v>272</c:v>
                </c:pt>
                <c:pt idx="1">
                  <c:v>299</c:v>
                </c:pt>
                <c:pt idx="2">
                  <c:v>335</c:v>
                </c:pt>
                <c:pt idx="3">
                  <c:v>364</c:v>
                </c:pt>
                <c:pt idx="4">
                  <c:v>473</c:v>
                </c:pt>
                <c:pt idx="5">
                  <c:v>595</c:v>
                </c:pt>
                <c:pt idx="6">
                  <c:v>568</c:v>
                </c:pt>
                <c:pt idx="7">
                  <c:v>565</c:v>
                </c:pt>
                <c:pt idx="8">
                  <c:v>667</c:v>
                </c:pt>
                <c:pt idx="9">
                  <c:v>621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CDF-478A-8CBF-71FFE7500A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23140159"/>
        <c:axId val="878730015"/>
      </c:lineChart>
      <c:catAx>
        <c:axId val="1323140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8100" cap="rnd" cmpd="sng" algn="ctr">
            <a:solidFill>
              <a:srgbClr val="C2D0D7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900" spc="50" baseline="0">
                <a:solidFill>
                  <a:srgbClr val="628597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8730015"/>
        <c:crosses val="autoZero"/>
        <c:auto val="1"/>
        <c:lblAlgn val="ctr"/>
        <c:lblOffset val="100"/>
        <c:noMultiLvlLbl val="0"/>
      </c:catAx>
      <c:valAx>
        <c:axId val="878730015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38100" cap="rnd">
            <a:solidFill>
              <a:srgbClr val="C2D0D7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628597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31401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Phase II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033587362388878"/>
          <c:y val="9.7097366309686586E-2"/>
          <c:w val="0.83195744805454652"/>
          <c:h val="0.81285622377291911"/>
        </c:manualLayout>
      </c:layout>
      <c:lineChart>
        <c:grouping val="standar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Large</c:v>
                </c:pt>
              </c:strCache>
            </c:strRef>
          </c:tx>
          <c:spPr>
            <a:ln w="38100" cap="rnd">
              <a:solidFill>
                <a:srgbClr val="005587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Sheet1!$B$2:$B$11</c:f>
              <c:numCache>
                <c:formatCode>General</c:formatCode>
                <c:ptCount val="10"/>
                <c:pt idx="0" formatCode="#,##0">
                  <c:v>763</c:v>
                </c:pt>
                <c:pt idx="1">
                  <c:v>842</c:v>
                </c:pt>
                <c:pt idx="2">
                  <c:v>816</c:v>
                </c:pt>
                <c:pt idx="3" formatCode="#,##0">
                  <c:v>773</c:v>
                </c:pt>
                <c:pt idx="4" formatCode="#,##0">
                  <c:v>724</c:v>
                </c:pt>
                <c:pt idx="5" formatCode="#,##0">
                  <c:v>763</c:v>
                </c:pt>
                <c:pt idx="6" formatCode="#,##0">
                  <c:v>614</c:v>
                </c:pt>
                <c:pt idx="7" formatCode="#,##0">
                  <c:v>557</c:v>
                </c:pt>
                <c:pt idx="8" formatCode="#,##0">
                  <c:v>542</c:v>
                </c:pt>
                <c:pt idx="9" formatCode="#,##0">
                  <c:v>530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5FE-4CAC-BEAB-4F5F362497EF}"/>
            </c:ext>
          </c:extLst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Mid</c:v>
                </c:pt>
              </c:strCache>
            </c:strRef>
          </c:tx>
          <c:spPr>
            <a:ln w="38100" cap="rnd">
              <a:solidFill>
                <a:srgbClr val="00A3E0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Sheet1!$C$2:$C$11</c:f>
              <c:numCache>
                <c:formatCode>General</c:formatCode>
                <c:ptCount val="10"/>
                <c:pt idx="0" formatCode="#,##0">
                  <c:v>109</c:v>
                </c:pt>
                <c:pt idx="1">
                  <c:v>107</c:v>
                </c:pt>
                <c:pt idx="2">
                  <c:v>90</c:v>
                </c:pt>
                <c:pt idx="3">
                  <c:v>90</c:v>
                </c:pt>
                <c:pt idx="4">
                  <c:v>67</c:v>
                </c:pt>
                <c:pt idx="5">
                  <c:v>93</c:v>
                </c:pt>
                <c:pt idx="6">
                  <c:v>71</c:v>
                </c:pt>
                <c:pt idx="7">
                  <c:v>76</c:v>
                </c:pt>
                <c:pt idx="8">
                  <c:v>41</c:v>
                </c:pt>
                <c:pt idx="9">
                  <c:v>56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5FE-4CAC-BEAB-4F5F362497EF}"/>
            </c:ext>
          </c:extLst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Small $500mn-$5bn</c:v>
                </c:pt>
              </c:strCache>
            </c:strRef>
          </c:tx>
          <c:spPr>
            <a:ln w="38100" cap="rnd">
              <a:solidFill>
                <a:srgbClr val="00BFB3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Sheet1!$D$2:$D$11</c:f>
              <c:numCache>
                <c:formatCode>General</c:formatCode>
                <c:ptCount val="10"/>
                <c:pt idx="0" formatCode="#,##0">
                  <c:v>113</c:v>
                </c:pt>
                <c:pt idx="1">
                  <c:v>141</c:v>
                </c:pt>
                <c:pt idx="2">
                  <c:v>142</c:v>
                </c:pt>
                <c:pt idx="3">
                  <c:v>151</c:v>
                </c:pt>
                <c:pt idx="4">
                  <c:v>194</c:v>
                </c:pt>
                <c:pt idx="5">
                  <c:v>226</c:v>
                </c:pt>
                <c:pt idx="6">
                  <c:v>211</c:v>
                </c:pt>
                <c:pt idx="7">
                  <c:v>172</c:v>
                </c:pt>
                <c:pt idx="8">
                  <c:v>175</c:v>
                </c:pt>
                <c:pt idx="9">
                  <c:v>199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5FE-4CAC-BEAB-4F5F362497EF}"/>
            </c:ext>
          </c:extLst>
        </c:ser>
        <c:ser>
          <c:idx val="0"/>
          <c:order val="3"/>
          <c:tx>
            <c:strRef>
              <c:f>Sheet1!$E$1</c:f>
              <c:strCache>
                <c:ptCount val="1"/>
                <c:pt idx="0">
                  <c:v>EBP commercial</c:v>
                </c:pt>
              </c:strCache>
            </c:strRef>
          </c:tx>
          <c:spPr>
            <a:ln w="38100" cap="rnd">
              <a:solidFill>
                <a:srgbClr val="027223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Sheet1!$E$2:$E$11</c:f>
              <c:numCache>
                <c:formatCode>General</c:formatCode>
                <c:ptCount val="10"/>
                <c:pt idx="0" formatCode="#,##0">
                  <c:v>182</c:v>
                </c:pt>
                <c:pt idx="1">
                  <c:v>207</c:v>
                </c:pt>
                <c:pt idx="2">
                  <c:v>209</c:v>
                </c:pt>
                <c:pt idx="3">
                  <c:v>241</c:v>
                </c:pt>
                <c:pt idx="4">
                  <c:v>275</c:v>
                </c:pt>
                <c:pt idx="5">
                  <c:v>323</c:v>
                </c:pt>
                <c:pt idx="6">
                  <c:v>265</c:v>
                </c:pt>
                <c:pt idx="7">
                  <c:v>238</c:v>
                </c:pt>
                <c:pt idx="8">
                  <c:v>197</c:v>
                </c:pt>
                <c:pt idx="9">
                  <c:v>228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6C9-4E0E-98FC-4A0DC4DEDE3C}"/>
            </c:ext>
          </c:extLst>
        </c:ser>
        <c:ser>
          <c:idx val="5"/>
          <c:order val="4"/>
          <c:tx>
            <c:strRef>
              <c:f>Sheet1!$F$1</c:f>
              <c:strCache>
                <c:ptCount val="1"/>
                <c:pt idx="0">
                  <c:v>EBP pre-commercial</c:v>
                </c:pt>
              </c:strCache>
            </c:strRef>
          </c:tx>
          <c:spPr>
            <a:ln w="38100" cap="rnd">
              <a:solidFill>
                <a:srgbClr val="43B02A"/>
              </a:solidFill>
              <a:round/>
            </a:ln>
            <a:effectLst/>
          </c:spPr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  <c:pt idx="8">
                  <c:v>2024</c:v>
                </c:pt>
                <c:pt idx="9">
                  <c:v>2025</c:v>
                </c:pt>
              </c:numCache>
            </c:numRef>
          </c:cat>
          <c:val>
            <c:numRef>
              <c:f>Sheet1!$F$2:$F$11</c:f>
              <c:numCache>
                <c:formatCode>General</c:formatCode>
                <c:ptCount val="10"/>
                <c:pt idx="0" formatCode="#,##0">
                  <c:v>611</c:v>
                </c:pt>
                <c:pt idx="1">
                  <c:v>755</c:v>
                </c:pt>
                <c:pt idx="2">
                  <c:v>814</c:v>
                </c:pt>
                <c:pt idx="3">
                  <c:v>1029</c:v>
                </c:pt>
                <c:pt idx="4">
                  <c:v>1299</c:v>
                </c:pt>
                <c:pt idx="5" formatCode="#,##0">
                  <c:v>1547</c:v>
                </c:pt>
                <c:pt idx="6" formatCode="#,##0">
                  <c:v>1468</c:v>
                </c:pt>
                <c:pt idx="7" formatCode="#,##0">
                  <c:v>1407</c:v>
                </c:pt>
                <c:pt idx="8" formatCode="#,##0">
                  <c:v>1530</c:v>
                </c:pt>
                <c:pt idx="9" formatCode="#,##0">
                  <c:v>1513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6C9-4E0E-98FC-4A0DC4DEDE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23140159"/>
        <c:axId val="878730015"/>
      </c:lineChart>
      <c:catAx>
        <c:axId val="1323140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8100" cap="rnd" cmpd="sng" algn="ctr">
            <a:solidFill>
              <a:srgbClr val="C2D0D7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900" spc="50" baseline="0">
                <a:solidFill>
                  <a:srgbClr val="628597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78730015"/>
        <c:crosses val="autoZero"/>
        <c:auto val="1"/>
        <c:lblAlgn val="ctr"/>
        <c:lblOffset val="100"/>
        <c:noMultiLvlLbl val="0"/>
      </c:catAx>
      <c:valAx>
        <c:axId val="878730015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38100" cap="rnd">
            <a:solidFill>
              <a:srgbClr val="C2D0D7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628597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231401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453036727052477E-2"/>
          <c:y val="6.835018573996135E-2"/>
          <c:w val="0.4386191068773746"/>
          <c:h val="0.73302657465109067"/>
        </c:manualLayout>
      </c:layout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USA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Sheet1!$A$2:$A$18</c:f>
              <c:numCache>
                <c:formatCode>General</c:formatCode>
                <c:ptCount val="1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  <c:pt idx="16">
                  <c:v>2025</c:v>
                </c:pt>
              </c:numCache>
            </c:numRef>
          </c:cat>
          <c:val>
            <c:numRef>
              <c:f>Sheet1!$B$2:$B$18</c:f>
              <c:numCache>
                <c:formatCode>General</c:formatCode>
                <c:ptCount val="17"/>
                <c:pt idx="0">
                  <c:v>1727</c:v>
                </c:pt>
                <c:pt idx="1">
                  <c:v>1623</c:v>
                </c:pt>
                <c:pt idx="2">
                  <c:v>1666</c:v>
                </c:pt>
                <c:pt idx="3">
                  <c:v>1538</c:v>
                </c:pt>
                <c:pt idx="4">
                  <c:v>1422</c:v>
                </c:pt>
                <c:pt idx="5">
                  <c:v>1782</c:v>
                </c:pt>
                <c:pt idx="6">
                  <c:v>1927</c:v>
                </c:pt>
                <c:pt idx="7">
                  <c:v>1958</c:v>
                </c:pt>
                <c:pt idx="8">
                  <c:v>2155</c:v>
                </c:pt>
                <c:pt idx="9">
                  <c:v>2218</c:v>
                </c:pt>
                <c:pt idx="10">
                  <c:v>2163</c:v>
                </c:pt>
                <c:pt idx="11">
                  <c:v>2306</c:v>
                </c:pt>
                <c:pt idx="12">
                  <c:v>2597</c:v>
                </c:pt>
                <c:pt idx="13">
                  <c:v>2393</c:v>
                </c:pt>
                <c:pt idx="14">
                  <c:v>2198</c:v>
                </c:pt>
                <c:pt idx="15">
                  <c:v>2278</c:v>
                </c:pt>
                <c:pt idx="16">
                  <c:v>2266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6F-48CB-A318-C1E0DC01B4E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Europe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Sheet1!$A$2:$A$18</c:f>
              <c:numCache>
                <c:formatCode>General</c:formatCode>
                <c:ptCount val="1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  <c:pt idx="16">
                  <c:v>2025</c:v>
                </c:pt>
              </c:numCache>
            </c:numRef>
          </c:cat>
          <c:val>
            <c:numRef>
              <c:f>Sheet1!$C$2:$C$18</c:f>
              <c:numCache>
                <c:formatCode>General</c:formatCode>
                <c:ptCount val="17"/>
                <c:pt idx="0">
                  <c:v>1857</c:v>
                </c:pt>
                <c:pt idx="1">
                  <c:v>1742</c:v>
                </c:pt>
                <c:pt idx="2">
                  <c:v>1726</c:v>
                </c:pt>
                <c:pt idx="3">
                  <c:v>1604</c:v>
                </c:pt>
                <c:pt idx="4">
                  <c:v>1331</c:v>
                </c:pt>
                <c:pt idx="5">
                  <c:v>1520</c:v>
                </c:pt>
                <c:pt idx="6">
                  <c:v>1479</c:v>
                </c:pt>
                <c:pt idx="7">
                  <c:v>1434</c:v>
                </c:pt>
                <c:pt idx="8">
                  <c:v>1601</c:v>
                </c:pt>
                <c:pt idx="9">
                  <c:v>1529</c:v>
                </c:pt>
                <c:pt idx="10">
                  <c:v>1583</c:v>
                </c:pt>
                <c:pt idx="11">
                  <c:v>1638</c:v>
                </c:pt>
                <c:pt idx="12">
                  <c:v>1823</c:v>
                </c:pt>
                <c:pt idx="13">
                  <c:v>1559</c:v>
                </c:pt>
                <c:pt idx="14">
                  <c:v>1371</c:v>
                </c:pt>
                <c:pt idx="15">
                  <c:v>1434</c:v>
                </c:pt>
                <c:pt idx="16">
                  <c:v>1295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C6F-48CB-A318-C1E0DC01B4E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Japan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numRef>
              <c:f>Sheet1!$A$2:$A$18</c:f>
              <c:numCache>
                <c:formatCode>General</c:formatCode>
                <c:ptCount val="1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  <c:pt idx="16">
                  <c:v>2025</c:v>
                </c:pt>
              </c:numCache>
            </c:numRef>
          </c:cat>
          <c:val>
            <c:numRef>
              <c:f>Sheet1!$D$2:$D$18</c:f>
              <c:numCache>
                <c:formatCode>General</c:formatCode>
                <c:ptCount val="17"/>
                <c:pt idx="0">
                  <c:v>491</c:v>
                </c:pt>
                <c:pt idx="1">
                  <c:v>521</c:v>
                </c:pt>
                <c:pt idx="2">
                  <c:v>503</c:v>
                </c:pt>
                <c:pt idx="3">
                  <c:v>509</c:v>
                </c:pt>
                <c:pt idx="4">
                  <c:v>425</c:v>
                </c:pt>
                <c:pt idx="5">
                  <c:v>508</c:v>
                </c:pt>
                <c:pt idx="6">
                  <c:v>453</c:v>
                </c:pt>
                <c:pt idx="7">
                  <c:v>470</c:v>
                </c:pt>
                <c:pt idx="8">
                  <c:v>468</c:v>
                </c:pt>
                <c:pt idx="9">
                  <c:v>398</c:v>
                </c:pt>
                <c:pt idx="10">
                  <c:v>455</c:v>
                </c:pt>
                <c:pt idx="11">
                  <c:v>406</c:v>
                </c:pt>
                <c:pt idx="12">
                  <c:v>399</c:v>
                </c:pt>
                <c:pt idx="13">
                  <c:v>318</c:v>
                </c:pt>
                <c:pt idx="14">
                  <c:v>316</c:v>
                </c:pt>
                <c:pt idx="15">
                  <c:v>252</c:v>
                </c:pt>
                <c:pt idx="16">
                  <c:v>278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C6F-48CB-A318-C1E0DC01B4E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rgbClr val="FE8A12"/>
            </a:solidFill>
            <a:ln>
              <a:noFill/>
            </a:ln>
            <a:effectLst/>
          </c:spPr>
          <c:cat>
            <c:numRef>
              <c:f>Sheet1!$A$2:$A$18</c:f>
              <c:numCache>
                <c:formatCode>General</c:formatCode>
                <c:ptCount val="1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  <c:pt idx="16">
                  <c:v>2025</c:v>
                </c:pt>
              </c:numCache>
            </c:numRef>
          </c:cat>
          <c:val>
            <c:numRef>
              <c:f>Sheet1!$E$2:$E$18</c:f>
              <c:numCache>
                <c:formatCode>General</c:formatCode>
                <c:ptCount val="17"/>
                <c:pt idx="0">
                  <c:v>72</c:v>
                </c:pt>
                <c:pt idx="1">
                  <c:v>114</c:v>
                </c:pt>
                <c:pt idx="2">
                  <c:v>152</c:v>
                </c:pt>
                <c:pt idx="3">
                  <c:v>178</c:v>
                </c:pt>
                <c:pt idx="4">
                  <c:v>218</c:v>
                </c:pt>
                <c:pt idx="5">
                  <c:v>285</c:v>
                </c:pt>
                <c:pt idx="6">
                  <c:v>346</c:v>
                </c:pt>
                <c:pt idx="7">
                  <c:v>401</c:v>
                </c:pt>
                <c:pt idx="8">
                  <c:v>533</c:v>
                </c:pt>
                <c:pt idx="9">
                  <c:v>743</c:v>
                </c:pt>
                <c:pt idx="10">
                  <c:v>1035</c:v>
                </c:pt>
                <c:pt idx="11">
                  <c:v>1380</c:v>
                </c:pt>
                <c:pt idx="12">
                  <c:v>1940</c:v>
                </c:pt>
                <c:pt idx="13">
                  <c:v>1894</c:v>
                </c:pt>
                <c:pt idx="14">
                  <c:v>2214</c:v>
                </c:pt>
                <c:pt idx="15">
                  <c:v>2252</c:v>
                </c:pt>
                <c:pt idx="16">
                  <c:v>2070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C6F-48CB-A318-C1E0DC01B4EF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South Korea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cat>
            <c:numRef>
              <c:f>Sheet1!$A$2:$A$18</c:f>
              <c:numCache>
                <c:formatCode>General</c:formatCode>
                <c:ptCount val="1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  <c:pt idx="16">
                  <c:v>2025</c:v>
                </c:pt>
              </c:numCache>
            </c:numRef>
          </c:cat>
          <c:val>
            <c:numRef>
              <c:f>Sheet1!$F$2:$F$18</c:f>
              <c:numCache>
                <c:formatCode>General</c:formatCode>
                <c:ptCount val="17"/>
                <c:pt idx="0">
                  <c:v>77</c:v>
                </c:pt>
                <c:pt idx="1">
                  <c:v>87</c:v>
                </c:pt>
                <c:pt idx="2">
                  <c:v>109</c:v>
                </c:pt>
                <c:pt idx="3">
                  <c:v>126</c:v>
                </c:pt>
                <c:pt idx="4">
                  <c:v>130</c:v>
                </c:pt>
                <c:pt idx="5">
                  <c:v>157</c:v>
                </c:pt>
                <c:pt idx="6">
                  <c:v>142</c:v>
                </c:pt>
                <c:pt idx="7">
                  <c:v>155</c:v>
                </c:pt>
                <c:pt idx="8">
                  <c:v>148</c:v>
                </c:pt>
                <c:pt idx="9">
                  <c:v>174</c:v>
                </c:pt>
                <c:pt idx="10">
                  <c:v>228</c:v>
                </c:pt>
                <c:pt idx="11">
                  <c:v>283</c:v>
                </c:pt>
                <c:pt idx="12">
                  <c:v>312</c:v>
                </c:pt>
                <c:pt idx="13">
                  <c:v>313</c:v>
                </c:pt>
                <c:pt idx="14">
                  <c:v>242</c:v>
                </c:pt>
                <c:pt idx="15">
                  <c:v>211</c:v>
                </c:pt>
                <c:pt idx="16">
                  <c:v>173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C6F-48CB-A318-C1E0DC01B4EF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All Other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cat>
            <c:numRef>
              <c:f>Sheet1!$A$2:$A$18</c:f>
              <c:numCache>
                <c:formatCode>General</c:formatCode>
                <c:ptCount val="1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  <c:pt idx="16">
                  <c:v>2025</c:v>
                </c:pt>
              </c:numCache>
            </c:numRef>
          </c:cat>
          <c:val>
            <c:numRef>
              <c:f>Sheet1!$G$2:$G$18</c:f>
              <c:numCache>
                <c:formatCode>#,##0</c:formatCode>
                <c:ptCount val="17"/>
                <c:pt idx="0">
                  <c:v>276</c:v>
                </c:pt>
                <c:pt idx="1">
                  <c:v>321</c:v>
                </c:pt>
                <c:pt idx="2">
                  <c:v>254</c:v>
                </c:pt>
                <c:pt idx="3">
                  <c:v>248</c:v>
                </c:pt>
                <c:pt idx="4">
                  <c:v>244</c:v>
                </c:pt>
                <c:pt idx="5">
                  <c:v>277</c:v>
                </c:pt>
                <c:pt idx="6">
                  <c:v>312</c:v>
                </c:pt>
                <c:pt idx="7">
                  <c:v>301</c:v>
                </c:pt>
                <c:pt idx="8">
                  <c:v>325</c:v>
                </c:pt>
                <c:pt idx="9" formatCode="General">
                  <c:v>293</c:v>
                </c:pt>
                <c:pt idx="10" formatCode="General">
                  <c:v>415</c:v>
                </c:pt>
                <c:pt idx="11" formatCode="General">
                  <c:v>564</c:v>
                </c:pt>
                <c:pt idx="12" formatCode="General">
                  <c:v>605</c:v>
                </c:pt>
                <c:pt idx="13" formatCode="General">
                  <c:v>510</c:v>
                </c:pt>
                <c:pt idx="14" formatCode="General">
                  <c:v>390</c:v>
                </c:pt>
                <c:pt idx="15" formatCode="General">
                  <c:v>446</c:v>
                </c:pt>
                <c:pt idx="16" formatCode="General">
                  <c:v>359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C6F-48CB-A318-C1E0DC01B4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64393368"/>
        <c:axId val="764385496"/>
      </c:areaChart>
      <c:catAx>
        <c:axId val="764393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8100" cap="flat" cmpd="sng" algn="ctr">
            <a:solidFill>
              <a:srgbClr val="C2D0D7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628597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4385496"/>
        <c:crosses val="autoZero"/>
        <c:auto val="1"/>
        <c:lblAlgn val="ctr"/>
        <c:lblOffset val="100"/>
        <c:noMultiLvlLbl val="0"/>
      </c:catAx>
      <c:valAx>
        <c:axId val="764385496"/>
        <c:scaling>
          <c:orientation val="minMax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 w="38100">
            <a:solidFill>
              <a:srgbClr val="C2D0D7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628597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439336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1877581674802851E-2"/>
          <c:y val="0.90435608841136494"/>
          <c:w val="0.93695748031496062"/>
          <c:h val="5.50988331457251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628597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813083141248651E-2"/>
          <c:y val="3.990076291348623E-2"/>
          <c:w val="0.90391887940036997"/>
          <c:h val="0.75021239828619901"/>
        </c:manualLayout>
      </c:layout>
      <c:lineChart>
        <c:grouping val="standard"/>
        <c:varyColors val="0"/>
        <c:ser>
          <c:idx val="0"/>
          <c:order val="0"/>
          <c:tx>
            <c:strRef>
              <c:f>Sheet1!$K$1</c:f>
              <c:strCache>
                <c:ptCount val="1"/>
                <c:pt idx="0">
                  <c:v>U.S.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4.0120467685313431E-2"/>
                  <c:y val="3.47153637429190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842-44AD-A790-E0EEB09B4785}"/>
                </c:ext>
              </c:extLst>
            </c:dLbl>
            <c:dLbl>
              <c:idx val="5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842-44AD-A790-E0EEB09B4785}"/>
                </c:ext>
              </c:extLst>
            </c:dLbl>
            <c:dLbl>
              <c:idx val="1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842-44AD-A790-E0EEB09B4785}"/>
                </c:ext>
              </c:extLst>
            </c:dLbl>
            <c:dLbl>
              <c:idx val="16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842-44AD-A790-E0EEB09B478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Sheet1!$J$2:$J$18</c:f>
              <c:numCache>
                <c:formatCode>General</c:formatCode>
                <c:ptCount val="1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  <c:pt idx="16">
                  <c:v>2025</c:v>
                </c:pt>
              </c:numCache>
            </c:numRef>
          </c:cat>
          <c:val>
            <c:numRef>
              <c:f>Sheet1!$K$2:$K$18</c:f>
              <c:numCache>
                <c:formatCode>0%</c:formatCode>
                <c:ptCount val="17"/>
                <c:pt idx="0">
                  <c:v>0.38377777777777777</c:v>
                </c:pt>
                <c:pt idx="1">
                  <c:v>0.36819419237749546</c:v>
                </c:pt>
                <c:pt idx="2">
                  <c:v>0.37777777777777777</c:v>
                </c:pt>
                <c:pt idx="3">
                  <c:v>0.36592909826314535</c:v>
                </c:pt>
                <c:pt idx="4">
                  <c:v>0.37718832891246684</c:v>
                </c:pt>
                <c:pt idx="5">
                  <c:v>0.39346434091410909</c:v>
                </c:pt>
                <c:pt idx="6">
                  <c:v>0.41360807040137371</c:v>
                </c:pt>
                <c:pt idx="7">
                  <c:v>0.41491841491841491</c:v>
                </c:pt>
                <c:pt idx="8">
                  <c:v>0.41204588910133844</c:v>
                </c:pt>
                <c:pt idx="9">
                  <c:v>0.41426970489353754</c:v>
                </c:pt>
                <c:pt idx="10">
                  <c:v>0.36791971423711517</c:v>
                </c:pt>
                <c:pt idx="11">
                  <c:v>0.35061578227155238</c:v>
                </c:pt>
                <c:pt idx="12">
                  <c:v>0.33832725377800937</c:v>
                </c:pt>
                <c:pt idx="13">
                  <c:v>0.34249320166022612</c:v>
                </c:pt>
                <c:pt idx="14">
                  <c:v>0.32654880404100428</c:v>
                </c:pt>
                <c:pt idx="15">
                  <c:v>0.33144187399970898</c:v>
                </c:pt>
                <c:pt idx="16">
                  <c:v>0.35180872535320601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842-44AD-A790-E0EEB09B4785}"/>
            </c:ext>
          </c:extLst>
        </c:ser>
        <c:ser>
          <c:idx val="1"/>
          <c:order val="1"/>
          <c:tx>
            <c:strRef>
              <c:f>Sheet1!$L$1</c:f>
              <c:strCache>
                <c:ptCount val="1"/>
                <c:pt idx="0">
                  <c:v>Europe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8642706886186524E-2"/>
                  <c:y val="-1.180093222944113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842-44AD-A790-E0EEB09B4785}"/>
                </c:ext>
              </c:extLst>
            </c:dLbl>
            <c:dLbl>
              <c:idx val="5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842-44AD-A790-E0EEB09B4785}"/>
                </c:ext>
              </c:extLst>
            </c:dLbl>
            <c:dLbl>
              <c:idx val="10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842-44AD-A790-E0EEB09B4785}"/>
                </c:ext>
              </c:extLst>
            </c:dLbl>
            <c:dLbl>
              <c:idx val="16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842-44AD-A790-E0EEB09B478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Sheet1!$J$2:$J$18</c:f>
              <c:numCache>
                <c:formatCode>General</c:formatCode>
                <c:ptCount val="1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  <c:pt idx="16">
                  <c:v>2025</c:v>
                </c:pt>
              </c:numCache>
            </c:numRef>
          </c:cat>
          <c:val>
            <c:numRef>
              <c:f>Sheet1!$L$2:$L$18</c:f>
              <c:numCache>
                <c:formatCode>0%</c:formatCode>
                <c:ptCount val="17"/>
                <c:pt idx="0">
                  <c:v>0.41266666666666668</c:v>
                </c:pt>
                <c:pt idx="1">
                  <c:v>0.39519056261343011</c:v>
                </c:pt>
                <c:pt idx="2">
                  <c:v>0.39138321995464853</c:v>
                </c:pt>
                <c:pt idx="3">
                  <c:v>0.38163216749940521</c:v>
                </c:pt>
                <c:pt idx="4">
                  <c:v>0.35305039787798409</c:v>
                </c:pt>
                <c:pt idx="5">
                  <c:v>0.33561492603223669</c:v>
                </c:pt>
                <c:pt idx="6">
                  <c:v>0.31745009658725049</c:v>
                </c:pt>
                <c:pt idx="7">
                  <c:v>0.30387794024157661</c:v>
                </c:pt>
                <c:pt idx="8">
                  <c:v>0.3061185468451243</c:v>
                </c:pt>
                <c:pt idx="9">
                  <c:v>0.28539409787075082</c:v>
                </c:pt>
                <c:pt idx="10">
                  <c:v>0.26926348018370472</c:v>
                </c:pt>
                <c:pt idx="11">
                  <c:v>0.24904971871674014</c:v>
                </c:pt>
                <c:pt idx="12">
                  <c:v>0.23749348619072433</c:v>
                </c:pt>
                <c:pt idx="13">
                  <c:v>0.22312866752540433</c:v>
                </c:pt>
                <c:pt idx="14">
                  <c:v>0.20368444510473926</c:v>
                </c:pt>
                <c:pt idx="15">
                  <c:v>0.20864251418594501</c:v>
                </c:pt>
                <c:pt idx="16">
                  <c:v>0.20105573668684987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E842-44AD-A790-E0EEB09B4785}"/>
            </c:ext>
          </c:extLst>
        </c:ser>
        <c:ser>
          <c:idx val="2"/>
          <c:order val="2"/>
          <c:tx>
            <c:strRef>
              <c:f>Sheet1!$M$1</c:f>
              <c:strCache>
                <c:ptCount val="1"/>
                <c:pt idx="0">
                  <c:v>Japan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842-44AD-A790-E0EEB09B4785}"/>
                </c:ext>
              </c:extLst>
            </c:dLbl>
            <c:dLbl>
              <c:idx val="5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842-44AD-A790-E0EEB09B4785}"/>
                </c:ext>
              </c:extLst>
            </c:dLbl>
            <c:dLbl>
              <c:idx val="1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842-44AD-A790-E0EEB09B4785}"/>
                </c:ext>
              </c:extLst>
            </c:dLbl>
            <c:dLbl>
              <c:idx val="16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842-44AD-A790-E0EEB09B478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Sheet1!$J$2:$J$18</c:f>
              <c:numCache>
                <c:formatCode>General</c:formatCode>
                <c:ptCount val="1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  <c:pt idx="16">
                  <c:v>2025</c:v>
                </c:pt>
              </c:numCache>
            </c:numRef>
          </c:cat>
          <c:val>
            <c:numRef>
              <c:f>Sheet1!$M$2:$M$18</c:f>
              <c:numCache>
                <c:formatCode>0%</c:formatCode>
                <c:ptCount val="17"/>
                <c:pt idx="0">
                  <c:v>0.10911111111111112</c:v>
                </c:pt>
                <c:pt idx="1">
                  <c:v>0.11819419237749547</c:v>
                </c:pt>
                <c:pt idx="2">
                  <c:v>0.11405895691609977</c:v>
                </c:pt>
                <c:pt idx="3">
                  <c:v>0.12110397335236736</c:v>
                </c:pt>
                <c:pt idx="4">
                  <c:v>0.11273209549071618</c:v>
                </c:pt>
                <c:pt idx="5">
                  <c:v>0.11216604106866858</c:v>
                </c:pt>
                <c:pt idx="6">
                  <c:v>9.7231165486155832E-2</c:v>
                </c:pt>
                <c:pt idx="7">
                  <c:v>9.959737232464505E-2</c:v>
                </c:pt>
                <c:pt idx="8">
                  <c:v>8.948374760994264E-2</c:v>
                </c:pt>
                <c:pt idx="9">
                  <c:v>7.4336944340679861E-2</c:v>
                </c:pt>
                <c:pt idx="10">
                  <c:v>7.7394114645347845E-2</c:v>
                </c:pt>
                <c:pt idx="11">
                  <c:v>6.1730272160559527E-2</c:v>
                </c:pt>
                <c:pt idx="12">
                  <c:v>5.1980198019801978E-2</c:v>
                </c:pt>
                <c:pt idx="13">
                  <c:v>4.5513095749248604E-2</c:v>
                </c:pt>
                <c:pt idx="14">
                  <c:v>4.694696181845194E-2</c:v>
                </c:pt>
                <c:pt idx="15">
                  <c:v>3.6665211697948494E-2</c:v>
                </c:pt>
                <c:pt idx="16">
                  <c:v>4.3160999844744606E-2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E842-44AD-A790-E0EEB09B4785}"/>
            </c:ext>
          </c:extLst>
        </c:ser>
        <c:ser>
          <c:idx val="3"/>
          <c:order val="3"/>
          <c:tx>
            <c:strRef>
              <c:f>Sheet1!$N$1</c:f>
              <c:strCache>
                <c:ptCount val="1"/>
                <c:pt idx="0">
                  <c:v>China</c:v>
                </c:pt>
              </c:strCache>
            </c:strRef>
          </c:tx>
          <c:spPr>
            <a:ln w="38100" cap="rnd">
              <a:solidFill>
                <a:srgbClr val="FEA74D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9842178077729938E-2"/>
                  <c:y val="-3.15073433310321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842-44AD-A790-E0EEB09B4785}"/>
                </c:ext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E842-44AD-A790-E0EEB09B4785}"/>
                </c:ext>
              </c:extLst>
            </c:dLbl>
            <c:dLbl>
              <c:idx val="1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E842-44AD-A790-E0EEB09B4785}"/>
                </c:ext>
              </c:extLst>
            </c:dLbl>
            <c:dLbl>
              <c:idx val="16"/>
              <c:layout>
                <c:manualLayout>
                  <c:x val="-1.6833854705926726E-16"/>
                  <c:y val="1.71858236351084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E842-44AD-A790-E0EEB09B478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Sheet1!$J$2:$J$18</c:f>
              <c:numCache>
                <c:formatCode>General</c:formatCode>
                <c:ptCount val="1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  <c:pt idx="16">
                  <c:v>2025</c:v>
                </c:pt>
              </c:numCache>
            </c:numRef>
          </c:cat>
          <c:val>
            <c:numRef>
              <c:f>Sheet1!$N$2:$N$18</c:f>
              <c:numCache>
                <c:formatCode>0%</c:formatCode>
                <c:ptCount val="17"/>
                <c:pt idx="0">
                  <c:v>1.6E-2</c:v>
                </c:pt>
                <c:pt idx="1">
                  <c:v>2.5862068965517241E-2</c:v>
                </c:pt>
                <c:pt idx="2">
                  <c:v>3.4467120181405894E-2</c:v>
                </c:pt>
                <c:pt idx="3">
                  <c:v>4.2350701879609799E-2</c:v>
                </c:pt>
                <c:pt idx="4">
                  <c:v>5.7824933687002651E-2</c:v>
                </c:pt>
                <c:pt idx="5">
                  <c:v>6.2927798631044377E-2</c:v>
                </c:pt>
                <c:pt idx="6">
                  <c:v>7.4264863704657652E-2</c:v>
                </c:pt>
                <c:pt idx="7">
                  <c:v>8.4975630430175891E-2</c:v>
                </c:pt>
                <c:pt idx="8">
                  <c:v>0.10191204588910134</c:v>
                </c:pt>
                <c:pt idx="9">
                  <c:v>0.13877474785207322</c:v>
                </c:pt>
                <c:pt idx="10">
                  <c:v>0.1760503486987583</c:v>
                </c:pt>
                <c:pt idx="11">
                  <c:v>0.20982210734377377</c:v>
                </c:pt>
                <c:pt idx="12">
                  <c:v>0.25273579989577905</c:v>
                </c:pt>
                <c:pt idx="13">
                  <c:v>0.27107485329898384</c:v>
                </c:pt>
                <c:pt idx="14">
                  <c:v>0.32892586539890062</c:v>
                </c:pt>
                <c:pt idx="15">
                  <c:v>0.32765895533246037</c:v>
                </c:pt>
                <c:pt idx="16">
                  <c:v>0.32137866790870984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E842-44AD-A790-E0EEB09B4785}"/>
            </c:ext>
          </c:extLst>
        </c:ser>
        <c:ser>
          <c:idx val="4"/>
          <c:order val="4"/>
          <c:tx>
            <c:strRef>
              <c:f>Sheet1!$O$1</c:f>
              <c:strCache>
                <c:ptCount val="1"/>
                <c:pt idx="0">
                  <c:v>South Korea</c:v>
                </c:pt>
              </c:strCache>
            </c:strRef>
          </c:tx>
          <c:spPr>
            <a:ln w="3810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7890958741878354E-2"/>
                  <c:y val="1.97064111015908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E842-44AD-A790-E0EEB09B4785}"/>
                </c:ext>
              </c:extLst>
            </c:dLbl>
            <c:dLbl>
              <c:idx val="5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E842-44AD-A790-E0EEB09B4785}"/>
                </c:ext>
              </c:extLst>
            </c:dLbl>
            <c:dLbl>
              <c:idx val="10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E842-44AD-A790-E0EEB09B4785}"/>
                </c:ext>
              </c:extLst>
            </c:dLbl>
            <c:dLbl>
              <c:idx val="16"/>
              <c:layout>
                <c:manualLayout>
                  <c:x val="-1.1030941512584507E-2"/>
                  <c:y val="1.97064111015908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E842-44AD-A790-E0EEB09B4785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Sheet1!$J$2:$J$18</c:f>
              <c:numCache>
                <c:formatCode>General</c:formatCode>
                <c:ptCount val="1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  <c:pt idx="12">
                  <c:v>2021</c:v>
                </c:pt>
                <c:pt idx="13">
                  <c:v>2022</c:v>
                </c:pt>
                <c:pt idx="14">
                  <c:v>2023</c:v>
                </c:pt>
                <c:pt idx="15">
                  <c:v>2024</c:v>
                </c:pt>
                <c:pt idx="16">
                  <c:v>2025</c:v>
                </c:pt>
              </c:numCache>
            </c:numRef>
          </c:cat>
          <c:val>
            <c:numRef>
              <c:f>Sheet1!$O$2:$O$18</c:f>
              <c:numCache>
                <c:formatCode>0.0%</c:formatCode>
                <c:ptCount val="17"/>
                <c:pt idx="0">
                  <c:v>1.7111111111111112E-2</c:v>
                </c:pt>
                <c:pt idx="1">
                  <c:v>1.9736842105263157E-2</c:v>
                </c:pt>
                <c:pt idx="2">
                  <c:v>2.4716553287981859E-2</c:v>
                </c:pt>
                <c:pt idx="3">
                  <c:v>2.9978586723768737E-2</c:v>
                </c:pt>
                <c:pt idx="4">
                  <c:v>3.4482758620689655E-2</c:v>
                </c:pt>
                <c:pt idx="5">
                  <c:v>3.4665489070434978E-2</c:v>
                </c:pt>
                <c:pt idx="6">
                  <c:v>3.0478643485726552E-2</c:v>
                </c:pt>
                <c:pt idx="7">
                  <c:v>3.2845941936851031E-2</c:v>
                </c:pt>
                <c:pt idx="8">
                  <c:v>2.8298279158699809E-2</c:v>
                </c:pt>
                <c:pt idx="9">
                  <c:v>3.2499066118789686E-2</c:v>
                </c:pt>
                <c:pt idx="10">
                  <c:v>3.8782105800306173E-2</c:v>
                </c:pt>
                <c:pt idx="11">
                  <c:v>4.3028736506005777E-2</c:v>
                </c:pt>
                <c:pt idx="12">
                  <c:v>4.064616988014591E-2</c:v>
                </c:pt>
                <c:pt idx="13">
                  <c:v>4.4797481036210104E-2</c:v>
                </c:pt>
                <c:pt idx="14">
                  <c:v>3.5953053038181547E-2</c:v>
                </c:pt>
                <c:pt idx="15">
                  <c:v>3.0699839953440999E-2</c:v>
                </c:pt>
                <c:pt idx="16">
                  <c:v>2.6859183356621644E-2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8-E842-44AD-A790-E0EEB09B47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64393368"/>
        <c:axId val="764385496"/>
      </c:lineChart>
      <c:dateAx>
        <c:axId val="764393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38100" cap="flat" cmpd="sng" algn="ctr">
            <a:solidFill>
              <a:srgbClr val="C2D0D7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628597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4385496"/>
        <c:crosses val="autoZero"/>
        <c:auto val="0"/>
        <c:lblOffset val="100"/>
        <c:baseTimeUnit val="days"/>
      </c:dateAx>
      <c:valAx>
        <c:axId val="764385496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 w="38100">
            <a:solidFill>
              <a:srgbClr val="C2D0D7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628597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4393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/>
    </cs:fontRef>
    <cs:defRPr sz="1330" kern="1200"/>
  </cs:axisTitle>
  <cs:categoryAxis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/>
    </cs:fontRef>
    <cs:defRPr sz="1197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/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/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/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/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/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/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/>
    </cs:fontRef>
    <cs:defRPr sz="1330" kern="1200"/>
  </cs:axisTitle>
  <cs:categoryAxis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/>
    </cs:fontRef>
    <cs:defRPr sz="1197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/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/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/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/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/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/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/>
    </cs:fontRef>
    <cs:defRPr sz="1330" kern="1200"/>
  </cs:axisTitle>
  <cs:categoryAxis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/>
    </cs:fontRef>
    <cs:defRPr sz="1197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/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/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/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/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/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/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94675" y="279823"/>
            <a:ext cx="4393055" cy="367959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b="1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94675" y="669161"/>
            <a:ext cx="4393055" cy="153245"/>
          </a:xfrm>
          <a:prstGeom prst="rect">
            <a:avLst/>
          </a:prstGeom>
        </p:spPr>
        <p:txBody>
          <a:bodyPr vert="horz" lIns="93324" tIns="0" rIns="93324" bIns="0" rtlCol="0">
            <a:noAutofit/>
          </a:bodyPr>
          <a:lstStyle>
            <a:lvl1pPr algn="r">
              <a:defRPr sz="1200"/>
            </a:lvl1pPr>
          </a:lstStyle>
          <a:p>
            <a:pPr algn="l"/>
            <a:fld id="{E7A8D578-5E90-413C-9512-130603CF2639}" type="datetimeFigureOut">
              <a:rPr lang="en-US" sz="1000" i="1"/>
              <a:pPr algn="l"/>
              <a:t>8/14/2026</a:t>
            </a:fld>
            <a:endParaRPr lang="en-US" sz="1000" i="1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94691" y="8780243"/>
            <a:ext cx="2893517" cy="251346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sz="10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306470" y="8780243"/>
            <a:ext cx="1221955" cy="251346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6D32B792-199B-4EBF-B605-6F6C876EB442}" type="slidenum">
              <a:rPr lang="en-US" sz="1000"/>
              <a:t>‹#›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91150287"/>
      </p:ext>
    </p:extLst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>
            <a:extLst>
              <a:ext uri="{FF2B5EF4-FFF2-40B4-BE49-F238E27FC236}">
                <a16:creationId xmlns:a16="http://schemas.microsoft.com/office/drawing/2014/main" id="{04FCD28D-5205-B14D-9338-E5F52C4B3AFB}"/>
              </a:ext>
            </a:extLst>
          </p:cNvPr>
          <p:cNvPicPr preferRelativeResize="0"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13460" y="671457"/>
            <a:ext cx="1555593" cy="281237"/>
          </a:xfrm>
          <a:prstGeom prst="rect">
            <a:avLst/>
          </a:prstGeom>
        </p:spPr>
      </p:pic>
      <p:sp>
        <p:nvSpPr>
          <p:cNvPr id="20" name="Header Placeholder 19">
            <a:extLst>
              <a:ext uri="{FF2B5EF4-FFF2-40B4-BE49-F238E27FC236}">
                <a16:creationId xmlns:a16="http://schemas.microsoft.com/office/drawing/2014/main" id="{44B54E68-49B3-EB4F-9F06-63EBE21271F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21" name="Slide Image Placeholder 20">
            <a:extLst>
              <a:ext uri="{FF2B5EF4-FFF2-40B4-BE49-F238E27FC236}">
                <a16:creationId xmlns:a16="http://schemas.microsoft.com/office/drawing/2014/main" id="{9F80914E-3226-3544-8067-D77A7810E7E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73A95A9D-2083-FD47-8FCC-26405789E46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42376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C3E99797-5A44-E441-B5A2-75267FF5AE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8275" y="8842376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57C527-D302-0D4C-8820-8247C93BFD8D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Notes Placeholder 23">
            <a:extLst>
              <a:ext uri="{FF2B5EF4-FFF2-40B4-BE49-F238E27FC236}">
                <a16:creationId xmlns:a16="http://schemas.microsoft.com/office/drawing/2014/main" id="{0824245F-47FC-6845-9612-BB5942EF99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676" y="4479925"/>
            <a:ext cx="5619750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5" name="Date Placeholder 24">
            <a:extLst>
              <a:ext uri="{FF2B5EF4-FFF2-40B4-BE49-F238E27FC236}">
                <a16:creationId xmlns:a16="http://schemas.microsoft.com/office/drawing/2014/main" id="{089E4AFB-44C9-3941-9EFD-0F8219FA48F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8275" y="1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52FF9-2A45-F143-A9E3-2C98D6266DD3}" type="datetimeFigureOut">
              <a:rPr lang="en-US" smtClean="0"/>
              <a:t>8/14/2026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299678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117475" indent="-117475" algn="l" defTabSz="914400" rtl="0" eaLnBrk="1" latinLnBrk="0" hangingPunct="1">
      <a:spcBef>
        <a:spcPts val="400"/>
      </a:spcBef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28600" indent="-111125" algn="l" defTabSz="914400" rtl="0" eaLnBrk="1" latinLnBrk="0" hangingPunct="1">
      <a:spcBef>
        <a:spcPts val="400"/>
      </a:spcBef>
      <a:buFont typeface="Arial" panose="020B0604020202020204" pitchFamily="34" charset="0"/>
      <a:buChar char="-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346075" indent="-117475" algn="l" defTabSz="914400" rtl="0" eaLnBrk="1" latinLnBrk="0" hangingPunct="1">
      <a:spcBef>
        <a:spcPts val="400"/>
      </a:spcBef>
      <a:buFont typeface="Arial" panose="020B0604020202020204" pitchFamily="34" charset="0"/>
      <a:buChar char="›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512763" indent="-166688" algn="l" defTabSz="914400" rtl="0" eaLnBrk="1" latinLnBrk="0" hangingPunct="1">
      <a:spcBef>
        <a:spcPts val="400"/>
      </a:spcBef>
      <a:buFont typeface="Arial" panose="020B0604020202020204" pitchFamily="34" charset="0"/>
      <a:buChar char="»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630238" indent="-117475" algn="l" defTabSz="914400" rtl="0" eaLnBrk="1" latinLnBrk="0" hangingPunct="1">
      <a:spcBef>
        <a:spcPts val="400"/>
      </a:spcBef>
      <a:buSzPct val="75000"/>
      <a:buFont typeface="Wingdings" panose="05000000000000000000" pitchFamily="2" charset="2"/>
      <a:buChar char="§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516438" y="6921500"/>
            <a:ext cx="2687637" cy="1512888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396415" y="1314911"/>
            <a:ext cx="6230270" cy="525964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>
          <a:xfrm>
            <a:off x="399926" y="329698"/>
            <a:ext cx="4476874" cy="41891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>
          <a:xfrm>
            <a:off x="5699651" y="8780243"/>
            <a:ext cx="927049" cy="251346"/>
          </a:xfrm>
          <a:prstGeom prst="rect">
            <a:avLst/>
          </a:prstGeom>
        </p:spPr>
        <p:txBody>
          <a:bodyPr/>
          <a:lstStyle/>
          <a:p>
            <a:fld id="{CA61E296-9532-40C3-9174-581AD2B7748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9273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4700" y="1096963"/>
            <a:ext cx="5753100" cy="323532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29536" y="4515794"/>
            <a:ext cx="5842898" cy="3775397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="1" u="sn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454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BDE970-3410-426C-8324-090533F056D1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454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27432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3CAEB-1F3E-C835-32BF-B3BB9261B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5AEE52-7B8D-8B7B-9912-2C0A2F3E7A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16438" y="6921500"/>
            <a:ext cx="2687637" cy="1512888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D20913-DD12-C2DE-1AB8-BE8412F1C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415" y="1314911"/>
            <a:ext cx="6230270" cy="525964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178EE903-A7BB-2F8D-8C0D-AE61568FE3B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99926" y="329698"/>
            <a:ext cx="4476874" cy="41891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3A0DB5-BF6A-BDB9-30AC-1F92502885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699651" y="8780243"/>
            <a:ext cx="927049" cy="251346"/>
          </a:xfrm>
          <a:prstGeom prst="rect">
            <a:avLst/>
          </a:prstGeom>
        </p:spPr>
        <p:txBody>
          <a:bodyPr/>
          <a:lstStyle/>
          <a:p>
            <a:fld id="{CA61E296-9532-40C3-9174-581AD2B7748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3868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A46C5E-CCA0-E650-5593-D12796600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2A7B9C-FDBB-48FD-6714-07F55379AA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1B9C39-C083-7300-6283-8B6AB6C7D7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/>
              <a:t>Lifesciences are a key strategic sector </a:t>
            </a:r>
            <a:r>
              <a:rPr lang="en-GB" b="0"/>
              <a:t>for health reasons, countries economies and defence reasons. In 2026 we will see clear signs of competition ramping up – this is important and beneficial for society.</a:t>
            </a:r>
          </a:p>
          <a:p>
            <a:endParaRPr lang="en-GB" b="1"/>
          </a:p>
          <a:p>
            <a:r>
              <a:rPr lang="en-GB" b="1"/>
              <a:t>EU</a:t>
            </a:r>
            <a:r>
              <a:rPr lang="en-GB" b="0"/>
              <a:t> is focussing on better translating its world leading science base to medicines</a:t>
            </a:r>
          </a:p>
          <a:p>
            <a:r>
              <a:rPr lang="en-GB" b="0"/>
              <a:t>2026 will bring negotiations on 10s billions of new biotech </a:t>
            </a:r>
            <a:r>
              <a:rPr lang="en-GB" b="0" err="1"/>
              <a:t>r&amp;D</a:t>
            </a:r>
            <a:r>
              <a:rPr lang="en-GB" b="0"/>
              <a:t> and translational funding.</a:t>
            </a:r>
          </a:p>
          <a:p>
            <a:r>
              <a:rPr lang="en-GB" b="0"/>
              <a:t>The EU will also simplify its clinical trials process in the biotech act</a:t>
            </a:r>
          </a:p>
          <a:p>
            <a:r>
              <a:rPr lang="en-GB" b="0"/>
              <a:t>This act, along with the pharma revision will also accelerate access by 2-4 months </a:t>
            </a:r>
          </a:p>
          <a:p>
            <a:r>
              <a:rPr lang="en-GB" b="0"/>
              <a:t>And we will see a decision on EU-wide launch requirements</a:t>
            </a:r>
            <a:endParaRPr lang="en-GB" b="1"/>
          </a:p>
          <a:p>
            <a:endParaRPr lang="en-GB" b="1"/>
          </a:p>
          <a:p>
            <a:r>
              <a:rPr lang="en-GB" b="1"/>
              <a:t>In the UK, </a:t>
            </a:r>
            <a:r>
              <a:rPr lang="en-GB" b="0"/>
              <a:t>the pressure from Brexit, fiscal </a:t>
            </a:r>
            <a:r>
              <a:rPr lang="en-GB" b="0" err="1"/>
              <a:t>sustainabitiyli</a:t>
            </a:r>
            <a:r>
              <a:rPr lang="en-GB" b="0"/>
              <a:t>, the US government and industry are enabling it to undergo </a:t>
            </a:r>
            <a:r>
              <a:rPr lang="en-GB" b="0" err="1"/>
              <a:t>radiacl</a:t>
            </a:r>
            <a:r>
              <a:rPr lang="en-GB" b="0"/>
              <a:t> reforms to improve attractiveness.</a:t>
            </a:r>
          </a:p>
          <a:p>
            <a:r>
              <a:rPr lang="en-GB" b="0"/>
              <a:t>Like the EU, it will also </a:t>
            </a:r>
            <a:r>
              <a:rPr lang="en-GB" b="0" err="1"/>
              <a:t>acceslerate</a:t>
            </a:r>
            <a:r>
              <a:rPr lang="en-GB" b="0"/>
              <a:t> its clinical trial timelines to an impressive submission to start of 150 days.</a:t>
            </a:r>
          </a:p>
          <a:p>
            <a:r>
              <a:rPr lang="en-GB" b="0"/>
              <a:t>The firs innovative products will also be passing through ILAP and we will get better feel for how effective it is</a:t>
            </a:r>
          </a:p>
          <a:p>
            <a:r>
              <a:rPr lang="en-GB" b="0"/>
              <a:t>UK also has a 10 year plan to improve access to innovation through quickening NHS access or permitting data reuse.</a:t>
            </a:r>
          </a:p>
          <a:p>
            <a:endParaRPr lang="en-GB" b="0"/>
          </a:p>
          <a:p>
            <a:r>
              <a:rPr lang="en-GB" b="1"/>
              <a:t>China</a:t>
            </a:r>
          </a:p>
          <a:p>
            <a:r>
              <a:rPr lang="en-GB" b="0"/>
              <a:t>Decades of government support is increasingly </a:t>
            </a:r>
            <a:r>
              <a:rPr lang="en-GB" b="0" err="1"/>
              <a:t>paiying</a:t>
            </a:r>
            <a:r>
              <a:rPr lang="en-GB" b="0"/>
              <a:t> </a:t>
            </a:r>
            <a:r>
              <a:rPr lang="en-GB" b="0" err="1"/>
              <a:t>dividencd</a:t>
            </a:r>
            <a:r>
              <a:rPr lang="en-GB" b="0"/>
              <a:t>, </a:t>
            </a:r>
            <a:r>
              <a:rPr lang="en-GB" b="0" err="1"/>
              <a:t>nect</a:t>
            </a:r>
            <a:r>
              <a:rPr lang="en-GB" b="0"/>
              <a:t> year China may catch up with US scientific impact, as measured by citations</a:t>
            </a:r>
          </a:p>
          <a:p>
            <a:r>
              <a:rPr lang="en-GB" b="0"/>
              <a:t>On the translational side, </a:t>
            </a:r>
            <a:r>
              <a:rPr lang="en-GB" b="0" err="1"/>
              <a:t>Clinial</a:t>
            </a:r>
            <a:r>
              <a:rPr lang="en-GB" b="0"/>
              <a:t> trial approvals are also dropping to a rapid 30 days.</a:t>
            </a:r>
          </a:p>
          <a:p>
            <a:r>
              <a:rPr lang="en-GB" b="0"/>
              <a:t>Data protection is also being introduces to encouraged innovative medicines to launch earlier in </a:t>
            </a:r>
            <a:r>
              <a:rPr lang="en-GB" b="0" err="1"/>
              <a:t>china</a:t>
            </a:r>
            <a:endParaRPr lang="en-GB" b="0"/>
          </a:p>
          <a:p>
            <a:endParaRPr lang="en-GB" b="0"/>
          </a:p>
          <a:p>
            <a:pPr marL="0" indent="0">
              <a:buNone/>
            </a:pPr>
            <a:r>
              <a:rPr lang="en-GB" b="1"/>
              <a:t>US. </a:t>
            </a:r>
            <a:r>
              <a:rPr lang="en-GB" b="0"/>
              <a:t>In this competition, the US</a:t>
            </a:r>
            <a:r>
              <a:rPr lang="en-GB" b="1"/>
              <a:t> </a:t>
            </a:r>
            <a:r>
              <a:rPr lang="en-GB" b="0"/>
              <a:t>is taking a protectionist approach, prioritising national interest over innovation</a:t>
            </a:r>
          </a:p>
          <a:p>
            <a:pPr marL="0" indent="0">
              <a:buNone/>
            </a:pPr>
            <a:r>
              <a:rPr lang="en-GB" b="0"/>
              <a:t>2026 will see NIH cuts </a:t>
            </a:r>
            <a:r>
              <a:rPr lang="en-GB" b="0" err="1"/>
              <a:t>deepend</a:t>
            </a:r>
            <a:r>
              <a:rPr lang="en-GB" b="0"/>
              <a:t> and the impacts that that has on the US early science will become clearer</a:t>
            </a:r>
          </a:p>
          <a:p>
            <a:pPr marL="0" indent="0">
              <a:buNone/>
            </a:pPr>
            <a:r>
              <a:rPr lang="en-GB" b="0"/>
              <a:t>BIOSECURE act will be implementing, preventing </a:t>
            </a:r>
            <a:r>
              <a:rPr lang="en-GB" b="0" err="1"/>
              <a:t>colaboratin</a:t>
            </a:r>
            <a:r>
              <a:rPr lang="en-GB" b="0"/>
              <a:t> with certain (Chinese) biopharma companies</a:t>
            </a:r>
          </a:p>
          <a:p>
            <a:pPr marL="0" indent="0">
              <a:buNone/>
            </a:pPr>
            <a:r>
              <a:rPr lang="en-GB" b="0"/>
              <a:t>Similarly, licensing restrictions will </a:t>
            </a:r>
            <a:r>
              <a:rPr lang="en-GB" b="0" err="1"/>
              <a:t>alsoprevent</a:t>
            </a:r>
            <a:r>
              <a:rPr lang="en-GB" b="0"/>
              <a:t> commercial tie ups in key biopharma areas</a:t>
            </a:r>
          </a:p>
          <a:p>
            <a:pPr marL="0" indent="0">
              <a:buNone/>
            </a:pPr>
            <a:r>
              <a:rPr lang="en-GB" b="0"/>
              <a:t>Tariffs, </a:t>
            </a:r>
            <a:r>
              <a:rPr lang="en-GB" b="0" err="1"/>
              <a:t>everyones</a:t>
            </a:r>
            <a:r>
              <a:rPr lang="en-GB" b="0"/>
              <a:t> favourite, will have been implemented, or not, and if implemented will be reducing US access to certain innovative medicines.</a:t>
            </a:r>
            <a:endParaRPr lang="en-GB" b="1"/>
          </a:p>
          <a:p>
            <a:endParaRPr lang="en-GB" b="1"/>
          </a:p>
          <a:p>
            <a:endParaRPr lang="en-GB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FD01EAC6-1616-0EEE-B906-F80D8E0BD5F4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03C168-C116-3EFC-D07D-E3ACFDA870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61E296-9532-40C3-9174-581AD2B7748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3183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/>
              <a:t>UK’s 5 Most Impactful Measures to Attract Pharma Investment</a:t>
            </a:r>
          </a:p>
          <a:p>
            <a:r>
              <a:rPr lang="en-GB" b="1"/>
              <a:t>1. Pricing &amp; Access Reform (VPAG + NICE </a:t>
            </a:r>
            <a:r>
              <a:rPr lang="en-GB" b="1" err="1"/>
              <a:t>thresholhds</a:t>
            </a:r>
            <a:r>
              <a:rPr lang="en-GB" b="1"/>
              <a:t>)</a:t>
            </a:r>
            <a:endParaRPr lang="en-GB"/>
          </a:p>
          <a:p>
            <a:r>
              <a:rPr lang="en-GB"/>
              <a:t>New VPAG scheme replaces VPAS, reducing punitive rebate rates and improving commercial predictability.</a:t>
            </a:r>
          </a:p>
          <a:p>
            <a:r>
              <a:rPr lang="en-GB" b="1"/>
              <a:t>2. Faster Regulatory Approvals</a:t>
            </a:r>
            <a:endParaRPr lang="en-GB"/>
          </a:p>
          <a:p>
            <a:r>
              <a:rPr lang="en-GB"/>
              <a:t>Faster Clinical trials, First ILAP products, MHRA’s International Recognition Framework and NICE’s proportionate appraisals cut time-to-market for innovative medicines.</a:t>
            </a:r>
          </a:p>
          <a:p>
            <a:r>
              <a:rPr lang="en-GB" b="1"/>
              <a:t>5. AI-Ready Health Data Platform</a:t>
            </a:r>
            <a:endParaRPr lang="en-GB"/>
          </a:p>
          <a:p>
            <a:r>
              <a:rPr lang="en-GB"/>
              <a:t>Building secure, interoperable health data infrastructure to enable AI-driven drug discovery and clinical trials.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defTabSz="904433">
              <a:defRPr/>
            </a:pPr>
            <a:endParaRPr lang="en-US" sz="1200">
              <a:solidFill>
                <a:srgbClr val="2B3A42"/>
              </a:solidFill>
              <a:latin typeface="Arial" panose="020B060402020202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defTabSz="904433">
              <a:defRPr/>
            </a:pPr>
            <a:endParaRPr lang="en-US" sz="1200">
              <a:solidFill>
                <a:srgbClr val="2B3A42"/>
              </a:solidFill>
              <a:latin typeface="Arial" panose="020B060402020202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4433">
              <a:defRPr/>
            </a:pPr>
            <a:fld id="{2757C527-D302-0D4C-8820-8247C93BFD8D}" type="slidenum">
              <a:rPr lang="en-US" sz="1200">
                <a:solidFill>
                  <a:srgbClr val="2B3A42"/>
                </a:solidFill>
                <a:latin typeface="Arial" panose="020B0604020202020204"/>
              </a:rPr>
              <a:pPr defTabSz="904433">
                <a:defRPr/>
              </a:pPr>
              <a:t>4</a:t>
            </a:fld>
            <a:endParaRPr lang="en-US" sz="1200">
              <a:solidFill>
                <a:srgbClr val="2B3A42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402332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7C527-D302-0D4C-8820-8247C93BFD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3A4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0200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7C527-D302-0D4C-8820-8247C93BFD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3A4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11352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CEB626-2C3A-5C12-F621-610B4335D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B209C0-765E-09D1-B3E7-ABCDBE4875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DEF4A4-98BA-EB5C-674D-B4D0C94FFE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028C6FB1-936A-6544-7E87-3E74B16CE8A0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5B0D09-1BEB-4605-888C-427700D941C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B18979-ED2A-6CA0-A2FA-FF666B0407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7C527-D302-0D4C-8820-8247C93BFD8D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4877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23CAEB-1F3E-C835-32BF-B3BB9261B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5AEE52-7B8D-8B7B-9912-2C0A2F3E7A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516438" y="6921500"/>
            <a:ext cx="2687637" cy="1512888"/>
          </a:xfrm>
          <a:prstGeom prst="rect">
            <a:avLst/>
          </a:prstGeo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D20913-DD12-C2DE-1AB8-BE8412F1C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6415" y="1314911"/>
            <a:ext cx="6230270" cy="525964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178EE903-A7BB-2F8D-8C0D-AE61568FE3B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99926" y="329698"/>
            <a:ext cx="4476874" cy="41891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3A0DB5-BF6A-BDB9-30AC-1F92502885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699651" y="8780243"/>
            <a:ext cx="927049" cy="251346"/>
          </a:xfrm>
          <a:prstGeom prst="rect">
            <a:avLst/>
          </a:prstGeom>
        </p:spPr>
        <p:txBody>
          <a:bodyPr/>
          <a:lstStyle/>
          <a:p>
            <a:fld id="{CA61E296-9532-40C3-9174-581AD2B7748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3868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Patient identification &amp; recruitment: 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Through the analysis of EHR, claims data, structured/unstructured data AI can enable the identification of protocol matched patients at speed.  Our own Patient Finder solution is very much enabled by AI.</a:t>
            </a:r>
          </a:p>
          <a:p>
            <a:pPr lvl="0"/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Site selection &amp; feasibility: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 can predict which sites are most likely to recruit patients successfully based on historical performance, disease prevalence, investigator experience &amp; competing studies.  This ensures fewer non-performing sites accelerating trial delivery, study footprint but also reducing costs.</a:t>
            </a:r>
          </a:p>
          <a:p>
            <a:pPr lvl="0"/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Protocol design: 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 can assess eligibility criteria, identify recruitment bottlenecks &amp; optimise protocols.  This in terms ensure more feasible protocols with fewer amendments.  (IQVIA – DIPA tool)</a:t>
            </a:r>
          </a:p>
          <a:p>
            <a:pPr lvl="0"/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Study Operations &amp; Data Management: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Large amounts of clinical trial processes are still very manual so there is a great opportunity to use AI in data entry (e2e); document review; query resolution. This in turn should improve quality, investigator burden &amp; reduce cost</a:t>
            </a:r>
          </a:p>
          <a:p>
            <a:pPr lvl="0"/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Safety monitoring: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AI can monitor safety signals across large amounts of data enabling earlier identification &amp; improved safety.</a:t>
            </a:r>
          </a:p>
          <a:p>
            <a:endParaRPr lang="en-GB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57C527-D302-0D4C-8820-8247C93BFD8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176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jpeg"/><Relationship Id="rId5" Type="http://schemas.openxmlformats.org/officeDocument/2006/relationships/image" Target="../media/image2.sv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5" Type="http://schemas.openxmlformats.org/officeDocument/2006/relationships/image" Target="../media/image6.svg"/><Relationship Id="rId4" Type="http://schemas.openxmlformats.org/officeDocument/2006/relationships/image" Target="../media/image1.emf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5" Type="http://schemas.openxmlformats.org/officeDocument/2006/relationships/image" Target="../media/image21.svg"/><Relationship Id="rId4" Type="http://schemas.openxmlformats.org/officeDocument/2006/relationships/image" Target="../media/image1.emf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5" Type="http://schemas.openxmlformats.org/officeDocument/2006/relationships/image" Target="../media/image21.svg"/><Relationship Id="rId4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5" Type="http://schemas.openxmlformats.org/officeDocument/2006/relationships/image" Target="../media/image21.svg"/><Relationship Id="rId4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Relationship Id="rId5" Type="http://schemas.openxmlformats.org/officeDocument/2006/relationships/image" Target="../media/image21.svg"/><Relationship Id="rId4" Type="http://schemas.openxmlformats.org/officeDocument/2006/relationships/image" Target="../media/image1.emf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Relationship Id="rId5" Type="http://schemas.openxmlformats.org/officeDocument/2006/relationships/image" Target="../media/image21.svg"/><Relationship Id="rId4" Type="http://schemas.openxmlformats.org/officeDocument/2006/relationships/image" Target="../media/image1.emf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5" Type="http://schemas.openxmlformats.org/officeDocument/2006/relationships/image" Target="../media/image21.svg"/><Relationship Id="rId4" Type="http://schemas.openxmlformats.org/officeDocument/2006/relationships/image" Target="../media/image1.emf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5" Type="http://schemas.openxmlformats.org/officeDocument/2006/relationships/image" Target="../media/image21.svg"/><Relationship Id="rId4" Type="http://schemas.openxmlformats.org/officeDocument/2006/relationships/image" Target="../media/image1.emf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5" Type="http://schemas.openxmlformats.org/officeDocument/2006/relationships/image" Target="../media/image21.svg"/><Relationship Id="rId4" Type="http://schemas.openxmlformats.org/officeDocument/2006/relationships/image" Target="../media/image1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5" Type="http://schemas.openxmlformats.org/officeDocument/2006/relationships/image" Target="../media/image21.svg"/><Relationship Id="rId4" Type="http://schemas.openxmlformats.org/officeDocument/2006/relationships/image" Target="../media/image1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4.jpeg"/><Relationship Id="rId5" Type="http://schemas.openxmlformats.org/officeDocument/2006/relationships/image" Target="../media/image2.sv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6" Type="http://schemas.openxmlformats.org/officeDocument/2006/relationships/image" Target="../media/image21.svg"/><Relationship Id="rId5" Type="http://schemas.openxmlformats.org/officeDocument/2006/relationships/image" Target="../media/image22.jpeg"/><Relationship Id="rId4" Type="http://schemas.openxmlformats.org/officeDocument/2006/relationships/image" Target="../media/image1.e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5" Type="http://schemas.openxmlformats.org/officeDocument/2006/relationships/image" Target="../media/image21.svg"/><Relationship Id="rId4" Type="http://schemas.openxmlformats.org/officeDocument/2006/relationships/image" Target="../media/image1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6" Type="http://schemas.openxmlformats.org/officeDocument/2006/relationships/image" Target="../media/image22.jpeg"/><Relationship Id="rId5" Type="http://schemas.openxmlformats.org/officeDocument/2006/relationships/image" Target="../media/image21.svg"/><Relationship Id="rId4" Type="http://schemas.openxmlformats.org/officeDocument/2006/relationships/image" Target="../media/image1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Relationship Id="rId5" Type="http://schemas.openxmlformats.org/officeDocument/2006/relationships/image" Target="../media/image21.svg"/><Relationship Id="rId4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oleObject" Target="../embeddings/oleObject25.bin"/><Relationship Id="rId7" Type="http://schemas.openxmlformats.org/officeDocument/2006/relationships/image" Target="../media/image2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1.emf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Relationship Id="rId6" Type="http://schemas.openxmlformats.org/officeDocument/2006/relationships/image" Target="../media/image6.svg"/><Relationship Id="rId5" Type="http://schemas.openxmlformats.org/officeDocument/2006/relationships/image" Target="../media/image27.jpeg"/><Relationship Id="rId4" Type="http://schemas.openxmlformats.org/officeDocument/2006/relationships/image" Target="../media/image1.emf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Relationship Id="rId6" Type="http://schemas.openxmlformats.org/officeDocument/2006/relationships/image" Target="../media/image6.svg"/><Relationship Id="rId5" Type="http://schemas.openxmlformats.org/officeDocument/2006/relationships/image" Target="../media/image28.jpeg"/><Relationship Id="rId4" Type="http://schemas.openxmlformats.org/officeDocument/2006/relationships/image" Target="../media/image1.emf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8.xml"/><Relationship Id="rId6" Type="http://schemas.openxmlformats.org/officeDocument/2006/relationships/image" Target="../media/image6.svg"/><Relationship Id="rId5" Type="http://schemas.openxmlformats.org/officeDocument/2006/relationships/image" Target="../media/image29.jpeg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6.svg"/><Relationship Id="rId5" Type="http://schemas.openxmlformats.org/officeDocument/2006/relationships/image" Target="../media/image5.jpeg"/><Relationship Id="rId4" Type="http://schemas.openxmlformats.org/officeDocument/2006/relationships/image" Target="../media/image1.emf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oleObject" Target="../embeddings/oleObject29.bin"/><Relationship Id="rId7" Type="http://schemas.openxmlformats.org/officeDocument/2006/relationships/image" Target="../media/image2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9.xml"/><Relationship Id="rId6" Type="http://schemas.openxmlformats.org/officeDocument/2006/relationships/image" Target="../media/image30.jpeg"/><Relationship Id="rId5" Type="http://schemas.openxmlformats.org/officeDocument/2006/relationships/image" Target="../media/image6.svg"/><Relationship Id="rId4" Type="http://schemas.openxmlformats.org/officeDocument/2006/relationships/image" Target="../media/image1.emf"/><Relationship Id="rId9" Type="http://schemas.openxmlformats.org/officeDocument/2006/relationships/image" Target="../media/image26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0.xml"/><Relationship Id="rId6" Type="http://schemas.openxmlformats.org/officeDocument/2006/relationships/image" Target="../media/image11.jpeg"/><Relationship Id="rId5" Type="http://schemas.openxmlformats.org/officeDocument/2006/relationships/image" Target="../media/image6.svg"/><Relationship Id="rId4" Type="http://schemas.openxmlformats.org/officeDocument/2006/relationships/image" Target="../media/image1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1.xml"/><Relationship Id="rId5" Type="http://schemas.openxmlformats.org/officeDocument/2006/relationships/image" Target="../media/image6.svg"/><Relationship Id="rId4" Type="http://schemas.openxmlformats.org/officeDocument/2006/relationships/image" Target="../media/image1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2.xml"/><Relationship Id="rId5" Type="http://schemas.openxmlformats.org/officeDocument/2006/relationships/image" Target="../media/image2.svg"/><Relationship Id="rId4" Type="http://schemas.openxmlformats.org/officeDocument/2006/relationships/image" Target="../media/image1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7" Type="http://schemas.openxmlformats.org/officeDocument/2006/relationships/image" Target="../media/image2.sv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3.xml"/><Relationship Id="rId6" Type="http://schemas.openxmlformats.org/officeDocument/2006/relationships/image" Target="../media/image32.jpeg"/><Relationship Id="rId5" Type="http://schemas.openxmlformats.org/officeDocument/2006/relationships/image" Target="../media/image31.svg"/><Relationship Id="rId4" Type="http://schemas.openxmlformats.org/officeDocument/2006/relationships/image" Target="../media/image1.emf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4.xml"/><Relationship Id="rId5" Type="http://schemas.openxmlformats.org/officeDocument/2006/relationships/image" Target="../media/image33.svg"/><Relationship Id="rId4" Type="http://schemas.openxmlformats.org/officeDocument/2006/relationships/image" Target="../media/image1.emf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5.xml"/><Relationship Id="rId4" Type="http://schemas.openxmlformats.org/officeDocument/2006/relationships/image" Target="../media/image1.emf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6.xml"/><Relationship Id="rId5" Type="http://schemas.openxmlformats.org/officeDocument/2006/relationships/image" Target="../media/image36.svg"/><Relationship Id="rId4" Type="http://schemas.openxmlformats.org/officeDocument/2006/relationships/image" Target="../media/image35.emf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oleObject" Target="../embeddings/oleObject5.bin"/><Relationship Id="rId7" Type="http://schemas.openxmlformats.org/officeDocument/2006/relationships/image" Target="../media/image8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6" Type="http://schemas.openxmlformats.org/officeDocument/2006/relationships/image" Target="../media/image7.jpeg"/><Relationship Id="rId5" Type="http://schemas.openxmlformats.org/officeDocument/2006/relationships/image" Target="../media/image2.svg"/><Relationship Id="rId4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5" Type="http://schemas.openxmlformats.org/officeDocument/2006/relationships/image" Target="../media/image2.svg"/><Relationship Id="rId4" Type="http://schemas.openxmlformats.org/officeDocument/2006/relationships/image" Target="../media/image1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image" Target="../media/image1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6" Type="http://schemas.openxmlformats.org/officeDocument/2006/relationships/image" Target="../media/image2.svg"/><Relationship Id="rId5" Type="http://schemas.openxmlformats.org/officeDocument/2006/relationships/image" Target="../media/image10.sv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oleObject" Target="../embeddings/oleObject8.bin"/><Relationship Id="rId7" Type="http://schemas.openxmlformats.org/officeDocument/2006/relationships/image" Target="../media/image1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6" Type="http://schemas.openxmlformats.org/officeDocument/2006/relationships/image" Target="../media/image2.svg"/><Relationship Id="rId5" Type="http://schemas.openxmlformats.org/officeDocument/2006/relationships/image" Target="../media/image12.svg"/><Relationship Id="rId10" Type="http://schemas.openxmlformats.org/officeDocument/2006/relationships/image" Target="../media/image16.jpeg"/><Relationship Id="rId4" Type="http://schemas.openxmlformats.org/officeDocument/2006/relationships/image" Target="../media/image1.emf"/><Relationship Id="rId9" Type="http://schemas.openxmlformats.org/officeDocument/2006/relationships/image" Target="../media/image15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Relationship Id="rId6" Type="http://schemas.openxmlformats.org/officeDocument/2006/relationships/image" Target="../media/image2.svg"/><Relationship Id="rId5" Type="http://schemas.openxmlformats.org/officeDocument/2006/relationships/image" Target="../media/image17.svg"/><Relationship Id="rId4" Type="http://schemas.openxmlformats.org/officeDocument/2006/relationships/image" Target="../media/image1.emf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oleObject" Target="../embeddings/oleObject10.bin"/><Relationship Id="rId7" Type="http://schemas.openxmlformats.org/officeDocument/2006/relationships/image" Target="../media/image6.sv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6" Type="http://schemas.openxmlformats.org/officeDocument/2006/relationships/image" Target="../media/image7.jpeg"/><Relationship Id="rId5" Type="http://schemas.openxmlformats.org/officeDocument/2006/relationships/image" Target="../media/image8.jpeg"/><Relationship Id="rId10" Type="http://schemas.openxmlformats.org/officeDocument/2006/relationships/image" Target="../media/image20.svg"/><Relationship Id="rId4" Type="http://schemas.openxmlformats.org/officeDocument/2006/relationships/image" Target="../media/image1.emf"/><Relationship Id="rId9" Type="http://schemas.openxmlformats.org/officeDocument/2006/relationships/image" Target="../media/image19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026-01 - IQV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1C864DD5-4E04-C014-88C4-72B74F205AC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40670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C864DD5-4E04-C014-88C4-72B74F205A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C8F8E4AD-69DF-58FE-0B96-906A5A61D577}"/>
              </a:ext>
            </a:extLst>
          </p:cNvPr>
          <p:cNvSpPr/>
          <p:nvPr userDrawn="1"/>
        </p:nvSpPr>
        <p:spPr>
          <a:xfrm>
            <a:off x="0" y="0"/>
            <a:ext cx="6721812" cy="6858000"/>
          </a:xfrm>
          <a:custGeom>
            <a:avLst/>
            <a:gdLst>
              <a:gd name="connsiteX0" fmla="*/ 0 w 6721812"/>
              <a:gd name="connsiteY0" fmla="*/ 0 h 6858000"/>
              <a:gd name="connsiteX1" fmla="*/ 3292812 w 6721812"/>
              <a:gd name="connsiteY1" fmla="*/ 0 h 6858000"/>
              <a:gd name="connsiteX2" fmla="*/ 6721812 w 6721812"/>
              <a:gd name="connsiteY2" fmla="*/ 3429000 h 6858000"/>
              <a:gd name="connsiteX3" fmla="*/ 3292812 w 6721812"/>
              <a:gd name="connsiteY3" fmla="*/ 6858000 h 6858000"/>
              <a:gd name="connsiteX4" fmla="*/ 0 w 67218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21812" h="6858000">
                <a:moveTo>
                  <a:pt x="0" y="0"/>
                </a:moveTo>
                <a:lnTo>
                  <a:pt x="3292812" y="0"/>
                </a:lnTo>
                <a:cubicBezTo>
                  <a:pt x="5186596" y="0"/>
                  <a:pt x="6721812" y="1535216"/>
                  <a:pt x="6721812" y="3429000"/>
                </a:cubicBezTo>
                <a:cubicBezTo>
                  <a:pt x="6721812" y="5322784"/>
                  <a:pt x="5186596" y="6858000"/>
                  <a:pt x="3292812" y="6858000"/>
                </a:cubicBezTo>
                <a:lnTo>
                  <a:pt x="0" y="6858000"/>
                </a:lnTo>
                <a:close/>
              </a:path>
            </a:pathLst>
          </a:custGeom>
          <a:gradFill>
            <a:gsLst>
              <a:gs pos="15000">
                <a:srgbClr val="140B42"/>
              </a:gs>
              <a:gs pos="80000">
                <a:srgbClr val="005587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t" anchorCtr="0">
            <a:no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kern="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4B04B80-80CE-36B4-5E68-7C5247F8CDE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0042" y="611533"/>
            <a:ext cx="2212298" cy="399963"/>
          </a:xfrm>
          <a:prstGeom prst="rect">
            <a:avLst/>
          </a:prstGeom>
        </p:spPr>
      </p:pic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E633C580-0093-922F-AB79-1F914A15749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0269" y="4513255"/>
            <a:ext cx="4617521" cy="10350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00CCFF"/>
                </a:solidFill>
                <a:latin typeface="+mj-lt"/>
              </a:defRPr>
            </a:lvl1pPr>
          </a:lstStyle>
          <a:p>
            <a:pPr lvl="0"/>
            <a:r>
              <a:rPr lang="en-US"/>
              <a:t>Subheads are 20pt Noto Sans sentence case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19B719F-790C-1D24-3B52-3CAD939B0C2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0269" y="2292059"/>
            <a:ext cx="5578912" cy="2088828"/>
          </a:xfrm>
          <a:prstGeom prst="rect">
            <a:avLst/>
          </a:prstGeom>
        </p:spPr>
        <p:txBody>
          <a:bodyPr vert="horz" anchor="b" anchorCtr="0"/>
          <a:lstStyle>
            <a:lvl1pPr algn="l">
              <a:lnSpc>
                <a:spcPct val="100000"/>
              </a:lnSpc>
              <a:defRPr sz="4400" b="0" i="0" baseline="0">
                <a:solidFill>
                  <a:schemeClr val="bg1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defRPr>
            </a:lvl1pPr>
          </a:lstStyle>
          <a:p>
            <a:r>
              <a:rPr lang="en-US"/>
              <a:t>Headline 44pt Noto Sans Light Title Case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773AE45F-3592-3C42-FFE9-84090A2D68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269" y="1774804"/>
            <a:ext cx="1841636" cy="32577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200"/>
              </a:spcBef>
              <a:buNone/>
              <a:defRPr sz="1200" b="1" cap="all" baseline="0">
                <a:solidFill>
                  <a:srgbClr val="00CCFF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EYEBROW </a:t>
            </a:r>
            <a:r>
              <a:rPr lang="en-US" err="1"/>
              <a:t>HeRE</a:t>
            </a:r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EE512E-9360-9E00-6B81-4F648325B9E9}"/>
              </a:ext>
            </a:extLst>
          </p:cNvPr>
          <p:cNvSpPr txBox="1"/>
          <p:nvPr userDrawn="1"/>
        </p:nvSpPr>
        <p:spPr bwMode="black">
          <a:xfrm>
            <a:off x="560269" y="6458393"/>
            <a:ext cx="7722832" cy="338554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rgbClr val="7FD1EF"/>
                </a:solidFill>
                <a:latin typeface="+mj-lt"/>
                <a:ea typeface="Arial" charset="0"/>
                <a:cs typeface="Arial" charset="0"/>
              </a:rPr>
              <a:t>© 2026. All rights reserved. IQVIA</a:t>
            </a:r>
            <a:r>
              <a:rPr lang="en-US" sz="800" baseline="30000">
                <a:solidFill>
                  <a:srgbClr val="7FD1EF"/>
                </a:solidFill>
                <a:latin typeface="+mj-lt"/>
                <a:ea typeface="Arial" charset="0"/>
                <a:cs typeface="Arial" charset="0"/>
              </a:rPr>
              <a:t>®</a:t>
            </a:r>
            <a:r>
              <a:rPr lang="en-US" sz="800">
                <a:solidFill>
                  <a:srgbClr val="7FD1EF"/>
                </a:solidFill>
                <a:latin typeface="+mj-lt"/>
                <a:ea typeface="Arial" charset="0"/>
                <a:cs typeface="Arial" charset="0"/>
              </a:rPr>
              <a:t> is a registered trademark of IQVIA Inc. in </a:t>
            </a:r>
            <a:br>
              <a:rPr lang="en-US" sz="800">
                <a:solidFill>
                  <a:srgbClr val="7FD1EF"/>
                </a:solidFill>
                <a:latin typeface="+mj-lt"/>
                <a:ea typeface="Arial" charset="0"/>
                <a:cs typeface="Arial" charset="0"/>
              </a:rPr>
            </a:br>
            <a:r>
              <a:rPr lang="en-US" sz="800">
                <a:solidFill>
                  <a:srgbClr val="7FD1EF"/>
                </a:solidFill>
                <a:latin typeface="+mj-lt"/>
                <a:ea typeface="Arial" charset="0"/>
                <a:cs typeface="Arial" charset="0"/>
              </a:rPr>
              <a:t>the United States, the European Union, and various other countries. 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ABDF996A-067F-C41E-7B0E-6CA1AB5BF3D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165812" y="0"/>
            <a:ext cx="9026188" cy="6858000"/>
          </a:xfrm>
          <a:custGeom>
            <a:avLst/>
            <a:gdLst>
              <a:gd name="connsiteX0" fmla="*/ 0 w 9026188"/>
              <a:gd name="connsiteY0" fmla="*/ 0 h 6858000"/>
              <a:gd name="connsiteX1" fmla="*/ 9026188 w 9026188"/>
              <a:gd name="connsiteY1" fmla="*/ 0 h 6858000"/>
              <a:gd name="connsiteX2" fmla="*/ 9026188 w 9026188"/>
              <a:gd name="connsiteY2" fmla="*/ 6858000 h 6858000"/>
              <a:gd name="connsiteX3" fmla="*/ 0 w 9026188"/>
              <a:gd name="connsiteY3" fmla="*/ 6858000 h 6858000"/>
              <a:gd name="connsiteX4" fmla="*/ 3429000 w 9026188"/>
              <a:gd name="connsiteY4" fmla="*/ 3429000 h 6858000"/>
              <a:gd name="connsiteX5" fmla="*/ 0 w 9026188"/>
              <a:gd name="connsiteY5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26188" h="6858000">
                <a:moveTo>
                  <a:pt x="0" y="0"/>
                </a:moveTo>
                <a:lnTo>
                  <a:pt x="9026188" y="0"/>
                </a:lnTo>
                <a:lnTo>
                  <a:pt x="9026188" y="6858000"/>
                </a:lnTo>
                <a:lnTo>
                  <a:pt x="0" y="6858000"/>
                </a:lnTo>
                <a:cubicBezTo>
                  <a:pt x="1893784" y="6858000"/>
                  <a:pt x="3429000" y="5322784"/>
                  <a:pt x="3429000" y="3429000"/>
                </a:cubicBezTo>
                <a:cubicBezTo>
                  <a:pt x="3429000" y="1535216"/>
                  <a:pt x="1893784" y="0"/>
                  <a:pt x="0" y="0"/>
                </a:cubicBez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 wrap="square" lIns="3566160" anchor="ctr">
            <a:noAutofit/>
          </a:bodyPr>
          <a:lstStyle>
            <a:lvl1pPr marL="0" indent="0" algn="ctr">
              <a:buNone/>
              <a:defRPr sz="1800" b="1">
                <a:solidFill>
                  <a:srgbClr val="DA291C"/>
                </a:solidFill>
              </a:defRPr>
            </a:lvl1pPr>
          </a:lstStyle>
          <a:p>
            <a:r>
              <a:rPr lang="en-US"/>
              <a:t>Click to add image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88A32BA-45AE-C130-28F4-09992A9871F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0269" y="5680710"/>
            <a:ext cx="4617521" cy="50702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lang="en-US"/>
              <a:t>Author First Last Name, Title 14pt Noto Sans</a:t>
            </a:r>
          </a:p>
        </p:txBody>
      </p:sp>
    </p:spTree>
    <p:extLst>
      <p:ext uri="{BB962C8B-B14F-4D97-AF65-F5344CB8AC3E}">
        <p14:creationId xmlns:p14="http://schemas.microsoft.com/office/powerpoint/2010/main" val="128845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Co-Brand 2026-10 - IQV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think-cell data - do not delete" hidden="1">
            <a:extLst>
              <a:ext uri="{FF2B5EF4-FFF2-40B4-BE49-F238E27FC236}">
                <a16:creationId xmlns:a16="http://schemas.microsoft.com/office/drawing/2014/main" id="{C43B117B-9DAD-CC97-C2A8-66F44CA68FD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742417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1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43B117B-9DAD-CC97-C2A8-66F44CA68FD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DF6C4E0C-B7EB-46A6-B6F0-C76FDCFC3F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3608" y="4175059"/>
            <a:ext cx="6270413" cy="1195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1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Subheads are 20pt Noto Sans sentence case</a:t>
            </a: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F7111441-0C14-4EE9-B6C1-ED9FC63641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3608" y="1918354"/>
            <a:ext cx="6270413" cy="2088828"/>
          </a:xfrm>
          <a:prstGeom prst="rect">
            <a:avLst/>
          </a:prstGeom>
        </p:spPr>
        <p:txBody>
          <a:bodyPr vert="horz" anchor="b" anchorCtr="0"/>
          <a:lstStyle>
            <a:lvl1pPr algn="l">
              <a:lnSpc>
                <a:spcPct val="100000"/>
              </a:lnSpc>
              <a:defRPr sz="4400" b="0" i="0" baseline="0">
                <a:solidFill>
                  <a:schemeClr val="tx2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defRPr>
            </a:lvl1pPr>
          </a:lstStyle>
          <a:p>
            <a:r>
              <a:rPr lang="en-US"/>
              <a:t>Headline 44pt Noto Sans Light Title Case</a:t>
            </a:r>
          </a:p>
        </p:txBody>
      </p:sp>
      <p:sp>
        <p:nvSpPr>
          <p:cNvPr id="36" name="Subtitle 2">
            <a:extLst>
              <a:ext uri="{FF2B5EF4-FFF2-40B4-BE49-F238E27FC236}">
                <a16:creationId xmlns:a16="http://schemas.microsoft.com/office/drawing/2014/main" id="{413712FA-495E-465D-A2EB-8AA7E6AE552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3608" y="5518464"/>
            <a:ext cx="6270413" cy="66927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200"/>
              </a:spcBef>
              <a:buNone/>
              <a:defRPr sz="1400" baseline="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Author First Last Name, Title 14pt Noto Sans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05A4C8A-6879-7FCB-0A76-F16EBB9CEB8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1520" y="812800"/>
            <a:ext cx="2247900" cy="406400"/>
          </a:xfrm>
          <a:prstGeom prst="rect">
            <a:avLst/>
          </a:prstGeom>
        </p:spPr>
      </p:pic>
      <p:sp>
        <p:nvSpPr>
          <p:cNvPr id="4" name="Text Placeholder 21">
            <a:extLst>
              <a:ext uri="{FF2B5EF4-FFF2-40B4-BE49-F238E27FC236}">
                <a16:creationId xmlns:a16="http://schemas.microsoft.com/office/drawing/2014/main" id="{9F0BC72C-1AD7-E7CA-ECEC-E76873446974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9281375" y="4854606"/>
            <a:ext cx="2324100" cy="1341752"/>
          </a:xfrm>
          <a:prstGeom prst="rect">
            <a:avLst/>
          </a:prstGeom>
          <a:solidFill>
            <a:srgbClr val="DA291C"/>
          </a:solidFill>
        </p:spPr>
        <p:txBody>
          <a:bodyPr rIns="4572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buNone/>
              <a:defRPr sz="1000" b="0" i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Co-brand and bid defense only: You may replace this box with a sponsor logo. Ensure the logo is on a white or transparent background and you have usage permission.</a:t>
            </a:r>
          </a:p>
          <a:p>
            <a:pPr lvl="0"/>
            <a:r>
              <a:rPr lang="en-US"/>
              <a:t>All other presentations, or without sponsor logo: Please delete this box.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95383A-AB7C-A1C6-5711-CA54E3E52A6D}"/>
              </a:ext>
            </a:extLst>
          </p:cNvPr>
          <p:cNvSpPr txBox="1"/>
          <p:nvPr userDrawn="1"/>
        </p:nvSpPr>
        <p:spPr bwMode="black">
          <a:xfrm>
            <a:off x="613608" y="6519948"/>
            <a:ext cx="7722832" cy="215444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chemeClr val="bg1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© 2026. All rights reserved. IQVIA</a:t>
            </a:r>
            <a:r>
              <a:rPr lang="en-US" sz="800" baseline="30000">
                <a:solidFill>
                  <a:schemeClr val="bg1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®</a:t>
            </a:r>
            <a:r>
              <a:rPr lang="en-US" sz="800">
                <a:solidFill>
                  <a:schemeClr val="bg1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 is a registered trademark of IQVIA Inc. in the United States, the European Union, and various other countries. 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493F902-AAD1-8100-DE89-9A4C865E166B}"/>
              </a:ext>
            </a:extLst>
          </p:cNvPr>
          <p:cNvSpPr/>
          <p:nvPr userDrawn="1"/>
        </p:nvSpPr>
        <p:spPr>
          <a:xfrm rot="2700000">
            <a:off x="9798166" y="-906004"/>
            <a:ext cx="1193902" cy="4301542"/>
          </a:xfrm>
          <a:custGeom>
            <a:avLst/>
            <a:gdLst>
              <a:gd name="connsiteX0" fmla="*/ 0 w 1193902"/>
              <a:gd name="connsiteY0" fmla="*/ 987355 h 4301542"/>
              <a:gd name="connsiteX1" fmla="*/ 987355 w 1193902"/>
              <a:gd name="connsiteY1" fmla="*/ 0 h 4301542"/>
              <a:gd name="connsiteX2" fmla="*/ 1193902 w 1193902"/>
              <a:gd name="connsiteY2" fmla="*/ 206546 h 4301542"/>
              <a:gd name="connsiteX3" fmla="*/ 1193901 w 1193902"/>
              <a:gd name="connsiteY3" fmla="*/ 3704591 h 4301542"/>
              <a:gd name="connsiteX4" fmla="*/ 596950 w 1193902"/>
              <a:gd name="connsiteY4" fmla="*/ 4301542 h 4301542"/>
              <a:gd name="connsiteX5" fmla="*/ 596951 w 1193902"/>
              <a:gd name="connsiteY5" fmla="*/ 4301541 h 4301542"/>
              <a:gd name="connsiteX6" fmla="*/ 0 w 1193902"/>
              <a:gd name="connsiteY6" fmla="*/ 3704590 h 4301542"/>
              <a:gd name="connsiteX0" fmla="*/ 987355 w 1193902"/>
              <a:gd name="connsiteY0" fmla="*/ 0 h 4301542"/>
              <a:gd name="connsiteX1" fmla="*/ 1193902 w 1193902"/>
              <a:gd name="connsiteY1" fmla="*/ 206546 h 4301542"/>
              <a:gd name="connsiteX2" fmla="*/ 1193901 w 1193902"/>
              <a:gd name="connsiteY2" fmla="*/ 3704591 h 4301542"/>
              <a:gd name="connsiteX3" fmla="*/ 596950 w 1193902"/>
              <a:gd name="connsiteY3" fmla="*/ 4301542 h 4301542"/>
              <a:gd name="connsiteX4" fmla="*/ 596951 w 1193902"/>
              <a:gd name="connsiteY4" fmla="*/ 4301541 h 4301542"/>
              <a:gd name="connsiteX5" fmla="*/ 0 w 1193902"/>
              <a:gd name="connsiteY5" fmla="*/ 3704590 h 4301542"/>
              <a:gd name="connsiteX6" fmla="*/ 0 w 1193902"/>
              <a:gd name="connsiteY6" fmla="*/ 987355 h 4301542"/>
              <a:gd name="connsiteX7" fmla="*/ 1078795 w 1193902"/>
              <a:gd name="connsiteY7" fmla="*/ 91440 h 4301542"/>
              <a:gd name="connsiteX0" fmla="*/ 987355 w 1193902"/>
              <a:gd name="connsiteY0" fmla="*/ 0 h 4301542"/>
              <a:gd name="connsiteX1" fmla="*/ 1193902 w 1193902"/>
              <a:gd name="connsiteY1" fmla="*/ 206546 h 4301542"/>
              <a:gd name="connsiteX2" fmla="*/ 1193901 w 1193902"/>
              <a:gd name="connsiteY2" fmla="*/ 3704591 h 4301542"/>
              <a:gd name="connsiteX3" fmla="*/ 596950 w 1193902"/>
              <a:gd name="connsiteY3" fmla="*/ 4301542 h 4301542"/>
              <a:gd name="connsiteX4" fmla="*/ 596951 w 1193902"/>
              <a:gd name="connsiteY4" fmla="*/ 4301541 h 4301542"/>
              <a:gd name="connsiteX5" fmla="*/ 0 w 1193902"/>
              <a:gd name="connsiteY5" fmla="*/ 3704590 h 4301542"/>
              <a:gd name="connsiteX6" fmla="*/ 0 w 1193902"/>
              <a:gd name="connsiteY6" fmla="*/ 987355 h 4301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3902" h="4301542">
                <a:moveTo>
                  <a:pt x="987355" y="0"/>
                </a:moveTo>
                <a:lnTo>
                  <a:pt x="1193902" y="206546"/>
                </a:lnTo>
                <a:cubicBezTo>
                  <a:pt x="1193902" y="1372561"/>
                  <a:pt x="1193901" y="2538576"/>
                  <a:pt x="1193901" y="3704591"/>
                </a:cubicBezTo>
                <a:cubicBezTo>
                  <a:pt x="1193901" y="4034278"/>
                  <a:pt x="926637" y="4301542"/>
                  <a:pt x="596950" y="4301542"/>
                </a:cubicBezTo>
                <a:lnTo>
                  <a:pt x="596951" y="4301541"/>
                </a:lnTo>
                <a:cubicBezTo>
                  <a:pt x="267264" y="4301541"/>
                  <a:pt x="0" y="4034277"/>
                  <a:pt x="0" y="3704590"/>
                </a:cubicBezTo>
                <a:lnTo>
                  <a:pt x="0" y="987355"/>
                </a:lnTo>
              </a:path>
            </a:pathLst>
          </a:cu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sz="1600" err="1">
              <a:latin typeface="+mj-lt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7FC2DBB2-A181-4E29-6CCA-A8F30AC33C44}"/>
              </a:ext>
            </a:extLst>
          </p:cNvPr>
          <p:cNvSpPr/>
          <p:nvPr userDrawn="1"/>
        </p:nvSpPr>
        <p:spPr>
          <a:xfrm rot="2700000">
            <a:off x="11019741" y="1955164"/>
            <a:ext cx="825711" cy="2790751"/>
          </a:xfrm>
          <a:custGeom>
            <a:avLst/>
            <a:gdLst>
              <a:gd name="connsiteX0" fmla="*/ 0 w 825711"/>
              <a:gd name="connsiteY0" fmla="*/ 0 h 2882191"/>
              <a:gd name="connsiteX1" fmla="*/ 825711 w 825711"/>
              <a:gd name="connsiteY1" fmla="*/ 825711 h 2882191"/>
              <a:gd name="connsiteX2" fmla="*/ 825711 w 825711"/>
              <a:gd name="connsiteY2" fmla="*/ 2469335 h 2882191"/>
              <a:gd name="connsiteX3" fmla="*/ 412855 w 825711"/>
              <a:gd name="connsiteY3" fmla="*/ 2882191 h 2882191"/>
              <a:gd name="connsiteX4" fmla="*/ 412856 w 825711"/>
              <a:gd name="connsiteY4" fmla="*/ 2882190 h 2882191"/>
              <a:gd name="connsiteX5" fmla="*/ 0 w 825711"/>
              <a:gd name="connsiteY5" fmla="*/ 2469334 h 2882191"/>
              <a:gd name="connsiteX0" fmla="*/ 0 w 825711"/>
              <a:gd name="connsiteY0" fmla="*/ 0 h 2882191"/>
              <a:gd name="connsiteX1" fmla="*/ 825711 w 825711"/>
              <a:gd name="connsiteY1" fmla="*/ 825711 h 2882191"/>
              <a:gd name="connsiteX2" fmla="*/ 825711 w 825711"/>
              <a:gd name="connsiteY2" fmla="*/ 2469335 h 2882191"/>
              <a:gd name="connsiteX3" fmla="*/ 412855 w 825711"/>
              <a:gd name="connsiteY3" fmla="*/ 2882191 h 2882191"/>
              <a:gd name="connsiteX4" fmla="*/ 412856 w 825711"/>
              <a:gd name="connsiteY4" fmla="*/ 2882190 h 2882191"/>
              <a:gd name="connsiteX5" fmla="*/ 0 w 825711"/>
              <a:gd name="connsiteY5" fmla="*/ 2469334 h 2882191"/>
              <a:gd name="connsiteX6" fmla="*/ 91440 w 825711"/>
              <a:gd name="connsiteY6" fmla="*/ 91440 h 2882191"/>
              <a:gd name="connsiteX0" fmla="*/ 825711 w 825711"/>
              <a:gd name="connsiteY0" fmla="*/ 734271 h 2790751"/>
              <a:gd name="connsiteX1" fmla="*/ 825711 w 825711"/>
              <a:gd name="connsiteY1" fmla="*/ 2377895 h 2790751"/>
              <a:gd name="connsiteX2" fmla="*/ 412855 w 825711"/>
              <a:gd name="connsiteY2" fmla="*/ 2790751 h 2790751"/>
              <a:gd name="connsiteX3" fmla="*/ 412856 w 825711"/>
              <a:gd name="connsiteY3" fmla="*/ 2790750 h 2790751"/>
              <a:gd name="connsiteX4" fmla="*/ 0 w 825711"/>
              <a:gd name="connsiteY4" fmla="*/ 2377894 h 2790751"/>
              <a:gd name="connsiteX5" fmla="*/ 91440 w 825711"/>
              <a:gd name="connsiteY5" fmla="*/ 0 h 2790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5711" h="2790751">
                <a:moveTo>
                  <a:pt x="825711" y="734271"/>
                </a:moveTo>
                <a:lnTo>
                  <a:pt x="825711" y="2377895"/>
                </a:lnTo>
                <a:cubicBezTo>
                  <a:pt x="825711" y="2605909"/>
                  <a:pt x="640869" y="2790751"/>
                  <a:pt x="412855" y="2790751"/>
                </a:cubicBezTo>
                <a:lnTo>
                  <a:pt x="412856" y="2790750"/>
                </a:lnTo>
                <a:cubicBezTo>
                  <a:pt x="184842" y="2790750"/>
                  <a:pt x="0" y="2605908"/>
                  <a:pt x="0" y="2377894"/>
                </a:cubicBezTo>
                <a:cubicBezTo>
                  <a:pt x="0" y="1554783"/>
                  <a:pt x="91440" y="0"/>
                  <a:pt x="91440" y="0"/>
                </a:cubicBezTo>
              </a:path>
            </a:pathLst>
          </a:custGeom>
          <a:noFill/>
          <a:ln w="12700">
            <a:solidFill>
              <a:srgbClr val="2B3A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lvl="0"/>
            <a:endParaRPr lang="en-US" sz="1600" err="1">
              <a:latin typeface="+mj-lt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FC722F8-9A5C-19E5-0242-1E41CA5B41E8}"/>
              </a:ext>
            </a:extLst>
          </p:cNvPr>
          <p:cNvSpPr/>
          <p:nvPr userDrawn="1"/>
        </p:nvSpPr>
        <p:spPr>
          <a:xfrm rot="2700000">
            <a:off x="10059962" y="-488825"/>
            <a:ext cx="1032256" cy="5442037"/>
          </a:xfrm>
          <a:custGeom>
            <a:avLst/>
            <a:gdLst>
              <a:gd name="connsiteX0" fmla="*/ 0 w 1032256"/>
              <a:gd name="connsiteY0" fmla="*/ 80350 h 5442037"/>
              <a:gd name="connsiteX1" fmla="*/ 80350 w 1032256"/>
              <a:gd name="connsiteY1" fmla="*/ 0 h 5442037"/>
              <a:gd name="connsiteX2" fmla="*/ 1032256 w 1032256"/>
              <a:gd name="connsiteY2" fmla="*/ 951906 h 5442037"/>
              <a:gd name="connsiteX3" fmla="*/ 1032255 w 1032256"/>
              <a:gd name="connsiteY3" fmla="*/ 4925909 h 5442037"/>
              <a:gd name="connsiteX4" fmla="*/ 516127 w 1032256"/>
              <a:gd name="connsiteY4" fmla="*/ 5442037 h 5442037"/>
              <a:gd name="connsiteX5" fmla="*/ 516128 w 1032256"/>
              <a:gd name="connsiteY5" fmla="*/ 5442036 h 5442037"/>
              <a:gd name="connsiteX6" fmla="*/ 0 w 1032256"/>
              <a:gd name="connsiteY6" fmla="*/ 4925908 h 5442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2256" h="5442037">
                <a:moveTo>
                  <a:pt x="0" y="80350"/>
                </a:moveTo>
                <a:lnTo>
                  <a:pt x="80350" y="0"/>
                </a:lnTo>
                <a:lnTo>
                  <a:pt x="1032256" y="951906"/>
                </a:lnTo>
                <a:lnTo>
                  <a:pt x="1032255" y="4925909"/>
                </a:lnTo>
                <a:cubicBezTo>
                  <a:pt x="1032255" y="5210959"/>
                  <a:pt x="801177" y="5442037"/>
                  <a:pt x="516127" y="5442037"/>
                </a:cubicBezTo>
                <a:lnTo>
                  <a:pt x="516128" y="5442036"/>
                </a:lnTo>
                <a:cubicBezTo>
                  <a:pt x="231078" y="5442036"/>
                  <a:pt x="0" y="5210958"/>
                  <a:pt x="0" y="492590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sz="1600" err="1">
              <a:latin typeface="+mj-lt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61D5A5C-10B5-236E-C5A3-320C49CAC101}"/>
              </a:ext>
            </a:extLst>
          </p:cNvPr>
          <p:cNvSpPr/>
          <p:nvPr userDrawn="1"/>
        </p:nvSpPr>
        <p:spPr>
          <a:xfrm rot="2700000">
            <a:off x="10155384" y="-743160"/>
            <a:ext cx="619166" cy="4750557"/>
          </a:xfrm>
          <a:custGeom>
            <a:avLst/>
            <a:gdLst>
              <a:gd name="connsiteX0" fmla="*/ 0 w 619166"/>
              <a:gd name="connsiteY0" fmla="*/ 376697 h 4750557"/>
              <a:gd name="connsiteX1" fmla="*/ 376697 w 619166"/>
              <a:gd name="connsiteY1" fmla="*/ 0 h 4750557"/>
              <a:gd name="connsiteX2" fmla="*/ 619166 w 619166"/>
              <a:gd name="connsiteY2" fmla="*/ 242469 h 4750557"/>
              <a:gd name="connsiteX3" fmla="*/ 619165 w 619166"/>
              <a:gd name="connsiteY3" fmla="*/ 4440974 h 4750557"/>
              <a:gd name="connsiteX4" fmla="*/ 309582 w 619166"/>
              <a:gd name="connsiteY4" fmla="*/ 4750557 h 4750557"/>
              <a:gd name="connsiteX5" fmla="*/ 309583 w 619166"/>
              <a:gd name="connsiteY5" fmla="*/ 4750556 h 4750557"/>
              <a:gd name="connsiteX6" fmla="*/ 0 w 619166"/>
              <a:gd name="connsiteY6" fmla="*/ 4440973 h 47505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9166" h="4750557">
                <a:moveTo>
                  <a:pt x="0" y="376697"/>
                </a:moveTo>
                <a:lnTo>
                  <a:pt x="376697" y="0"/>
                </a:lnTo>
                <a:lnTo>
                  <a:pt x="619166" y="242469"/>
                </a:lnTo>
                <a:lnTo>
                  <a:pt x="619165" y="4440974"/>
                </a:lnTo>
                <a:cubicBezTo>
                  <a:pt x="619165" y="4611952"/>
                  <a:pt x="480560" y="4750557"/>
                  <a:pt x="309582" y="4750557"/>
                </a:cubicBezTo>
                <a:lnTo>
                  <a:pt x="309583" y="4750556"/>
                </a:lnTo>
                <a:cubicBezTo>
                  <a:pt x="138605" y="4750556"/>
                  <a:pt x="0" y="4611951"/>
                  <a:pt x="0" y="4440973"/>
                </a:cubicBezTo>
                <a:close/>
              </a:path>
            </a:pathLst>
          </a:custGeom>
          <a:solidFill>
            <a:srgbClr val="0CEF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endParaRPr lang="en-US" sz="1600" err="1">
              <a:latin typeface="+mj-lt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380E180-0B33-1124-60B3-4CE23784FB15}"/>
              </a:ext>
            </a:extLst>
          </p:cNvPr>
          <p:cNvSpPr/>
          <p:nvPr userDrawn="1"/>
        </p:nvSpPr>
        <p:spPr>
          <a:xfrm rot="2700000">
            <a:off x="10829819" y="1073856"/>
            <a:ext cx="825711" cy="3510810"/>
          </a:xfrm>
          <a:custGeom>
            <a:avLst/>
            <a:gdLst>
              <a:gd name="connsiteX0" fmla="*/ 0 w 825711"/>
              <a:gd name="connsiteY0" fmla="*/ 0 h 3510810"/>
              <a:gd name="connsiteX1" fmla="*/ 825711 w 825711"/>
              <a:gd name="connsiteY1" fmla="*/ 825711 h 3510810"/>
              <a:gd name="connsiteX2" fmla="*/ 825711 w 825711"/>
              <a:gd name="connsiteY2" fmla="*/ 3097954 h 3510810"/>
              <a:gd name="connsiteX3" fmla="*/ 412855 w 825711"/>
              <a:gd name="connsiteY3" fmla="*/ 3510810 h 3510810"/>
              <a:gd name="connsiteX4" fmla="*/ 412856 w 825711"/>
              <a:gd name="connsiteY4" fmla="*/ 3510809 h 3510810"/>
              <a:gd name="connsiteX5" fmla="*/ 0 w 825711"/>
              <a:gd name="connsiteY5" fmla="*/ 3097953 h 3510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5711" h="3510810">
                <a:moveTo>
                  <a:pt x="0" y="0"/>
                </a:moveTo>
                <a:lnTo>
                  <a:pt x="825711" y="825711"/>
                </a:lnTo>
                <a:lnTo>
                  <a:pt x="825711" y="3097954"/>
                </a:lnTo>
                <a:cubicBezTo>
                  <a:pt x="825711" y="3325968"/>
                  <a:pt x="640869" y="3510810"/>
                  <a:pt x="412855" y="3510810"/>
                </a:cubicBezTo>
                <a:lnTo>
                  <a:pt x="412856" y="3510809"/>
                </a:lnTo>
                <a:cubicBezTo>
                  <a:pt x="184842" y="3510809"/>
                  <a:pt x="0" y="3325967"/>
                  <a:pt x="0" y="309795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endParaRPr lang="en-US" sz="1600" err="1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82565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IQV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05A8A15E-1053-38DD-AC1D-5EA46364C07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962055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5A8A15E-1053-38DD-AC1D-5EA46364C07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84694" y="1286359"/>
            <a:ext cx="11338560" cy="4994125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tx1"/>
                </a:solidFill>
                <a:latin typeface="+mj-lt"/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+mj-lt"/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  <a:latin typeface="+mj-lt"/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+mj-lt"/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Noto Sans 16pt bullet level 1</a:t>
            </a:r>
          </a:p>
          <a:p>
            <a:pPr lvl="1"/>
            <a:r>
              <a:rPr lang="en-US"/>
              <a:t>Noto Sans 16pt bullet level 2</a:t>
            </a:r>
          </a:p>
          <a:p>
            <a:pPr lvl="2"/>
            <a:r>
              <a:rPr lang="en-US"/>
              <a:t>Noto Sans 16pt bullet level 3</a:t>
            </a:r>
          </a:p>
          <a:p>
            <a:pPr lvl="3"/>
            <a:r>
              <a:rPr lang="en-US"/>
              <a:t>Noto Sans 16pt bullet level 4</a:t>
            </a:r>
          </a:p>
          <a:p>
            <a:pPr lvl="4"/>
            <a:r>
              <a:rPr lang="en-US"/>
              <a:t>Noto Sans 16pt bullet level 5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vert="horz" anchor="b" anchorCtr="0"/>
          <a:lstStyle>
            <a:lvl1pPr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Headlines are 28pt Noto Sans Bold sentence case</a:t>
            </a:r>
          </a:p>
        </p:txBody>
      </p:sp>
      <p:sp>
        <p:nvSpPr>
          <p:cNvPr id="54" name="Footer Placeholder 4">
            <a:extLst>
              <a:ext uri="{FF2B5EF4-FFF2-40B4-BE49-F238E27FC236}">
                <a16:creationId xmlns:a16="http://schemas.microsoft.com/office/drawing/2014/main" id="{7088911A-0046-5847-8D5E-667B718ECD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4694" y="6387858"/>
            <a:ext cx="9285484" cy="338087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FCFC63C0-5262-4767-9F93-DEDAECE24DB7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rgbClr val="959CA0"/>
                </a:solidFill>
                <a:latin typeface="+mj-lt"/>
              </a:rPr>
              <a:t>‹#›</a:t>
            </a:fld>
            <a:endParaRPr lang="en-US" sz="800" b="0">
              <a:solidFill>
                <a:srgbClr val="959CA0"/>
              </a:solidFill>
              <a:latin typeface="+mj-lt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B41C48F-5C1D-DE41-93AD-B4E269C3B3A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096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_Subhead - IQV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556B5BD-D0BB-AFCA-634D-8774ECD5E04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9286292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556B5BD-D0BB-AFCA-634D-8774ECD5E04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Content Placeholder 2">
            <a:extLst>
              <a:ext uri="{FF2B5EF4-FFF2-40B4-BE49-F238E27FC236}">
                <a16:creationId xmlns:a16="http://schemas.microsoft.com/office/drawing/2014/main" id="{098016E9-779F-F844-B7C6-670D5E2ED4DC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84694" y="1702630"/>
            <a:ext cx="11338560" cy="4577854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tx1"/>
                </a:solidFill>
                <a:latin typeface="+mj-lt"/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+mj-lt"/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  <a:latin typeface="+mj-lt"/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+mj-lt"/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Noto Sans 16pt bullet level 1</a:t>
            </a:r>
          </a:p>
          <a:p>
            <a:pPr lvl="1"/>
            <a:r>
              <a:rPr lang="en-US"/>
              <a:t>Noto Sans 16pt bullet level 2</a:t>
            </a:r>
          </a:p>
          <a:p>
            <a:pPr lvl="2"/>
            <a:r>
              <a:rPr lang="en-US"/>
              <a:t>Noto Sans 16pt bullet level 3</a:t>
            </a:r>
          </a:p>
          <a:p>
            <a:pPr lvl="3"/>
            <a:r>
              <a:rPr lang="en-US"/>
              <a:t>Noto Sans 16pt bullet level 4</a:t>
            </a:r>
          </a:p>
          <a:p>
            <a:pPr lvl="4"/>
            <a:r>
              <a:rPr lang="en-US"/>
              <a:t>Noto Sans 16pt bullet level 5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384694" y="1081826"/>
            <a:ext cx="11338560" cy="4023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 i="1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Subheads are 20pt Noto Sans Italic sentence case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vert="horz" anchor="b" anchorCtr="0"/>
          <a:lstStyle>
            <a:lvl1pPr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Headlines are 28pt Noto Sans Bold sentence case</a:t>
            </a:r>
          </a:p>
        </p:txBody>
      </p:sp>
      <p:sp>
        <p:nvSpPr>
          <p:cNvPr id="56" name="Footer Placeholder 4">
            <a:extLst>
              <a:ext uri="{FF2B5EF4-FFF2-40B4-BE49-F238E27FC236}">
                <a16:creationId xmlns:a16="http://schemas.microsoft.com/office/drawing/2014/main" id="{4C2A7798-04D8-114F-865E-17D9C5B73E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4694" y="6387858"/>
            <a:ext cx="9285484" cy="338087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31" name="Slide Number Placeholder 5">
            <a:extLst>
              <a:ext uri="{FF2B5EF4-FFF2-40B4-BE49-F238E27FC236}">
                <a16:creationId xmlns:a16="http://schemas.microsoft.com/office/drawing/2014/main" id="{780491F4-CBE5-420D-B41C-DA1186C29721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rgbClr val="959CA0"/>
                </a:solidFill>
                <a:latin typeface="+mj-lt"/>
              </a:rPr>
              <a:t>‹#›</a:t>
            </a:fld>
            <a:endParaRPr lang="en-US" sz="800" b="0">
              <a:solidFill>
                <a:srgbClr val="959CA0"/>
              </a:solidFill>
              <a:latin typeface="+mj-lt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C127A24E-C6A6-B348-9405-8C826F52F91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012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_Callout Opt1 - IQV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827927AA-6E3C-3281-2AB0-473A1A13300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984762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27927AA-6E3C-3281-2AB0-473A1A13300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Graphic 16">
            <a:extLst>
              <a:ext uri="{FF2B5EF4-FFF2-40B4-BE49-F238E27FC236}">
                <a16:creationId xmlns:a16="http://schemas.microsoft.com/office/drawing/2014/main" id="{B39BD980-859A-ED43-B5E0-B78C35812A8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531A8FC-B139-A448-96B7-DB54D8693F95}"/>
              </a:ext>
            </a:extLst>
          </p:cNvPr>
          <p:cNvCxnSpPr>
            <a:cxnSpLocks/>
          </p:cNvCxnSpPr>
          <p:nvPr/>
        </p:nvCxnSpPr>
        <p:spPr>
          <a:xfrm>
            <a:off x="8132063" y="1784927"/>
            <a:ext cx="4082396" cy="0"/>
          </a:xfrm>
          <a:prstGeom prst="line">
            <a:avLst/>
          </a:prstGeom>
          <a:ln w="25400" cap="rnd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D88AF363-7A35-104E-9A0A-BC860A4A42C8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84694" y="1702626"/>
            <a:ext cx="7492481" cy="4577849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tx1"/>
                </a:solidFill>
                <a:latin typeface="+mj-lt"/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+mj-lt"/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  <a:latin typeface="+mj-lt"/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+mj-lt"/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Noto Sans 16pt bullet level 1</a:t>
            </a:r>
          </a:p>
          <a:p>
            <a:pPr lvl="1"/>
            <a:r>
              <a:rPr lang="en-US"/>
              <a:t>Noto Sans 16pt bullet level 2</a:t>
            </a:r>
          </a:p>
          <a:p>
            <a:pPr lvl="2"/>
            <a:r>
              <a:rPr lang="en-US"/>
              <a:t>Noto Sans 16pt bullet level 3</a:t>
            </a:r>
          </a:p>
          <a:p>
            <a:pPr lvl="3"/>
            <a:r>
              <a:rPr lang="en-US"/>
              <a:t>Noto Sans 16pt bullet level 4</a:t>
            </a:r>
          </a:p>
          <a:p>
            <a:pPr lvl="4"/>
            <a:r>
              <a:rPr lang="en-US"/>
              <a:t>Noto Sans 16pt bullet level 5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132063" y="1876358"/>
            <a:ext cx="3764662" cy="4404117"/>
          </a:xfrm>
          <a:prstGeom prst="rect">
            <a:avLst/>
          </a:prstGeom>
        </p:spPr>
        <p:txBody>
          <a:bodyPr wrap="square" anchor="t" anchorCtr="0">
            <a:noAutofit/>
          </a:bodyPr>
          <a:lstStyle>
            <a:lvl1pPr marL="0" marR="0" indent="0" algn="l" defTabSz="1219170" rtl="0" eaLnBrk="0" fontAlgn="base" latinLnBrk="0" hangingPunct="0">
              <a:lnSpc>
                <a:spcPct val="125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000" b="1" i="0" baseline="0">
                <a:solidFill>
                  <a:schemeClr val="accent2"/>
                </a:solidFill>
                <a:latin typeface="+mj-lt"/>
              </a:defRPr>
            </a:lvl1pPr>
            <a:lvl2pPr marL="230188" indent="-119063">
              <a:lnSpc>
                <a:spcPct val="100000"/>
              </a:lnSpc>
              <a:buFont typeface="Arial"/>
              <a:buChar char="•"/>
              <a:defRPr sz="1200" b="0" i="0" baseline="0">
                <a:solidFill>
                  <a:schemeClr val="accent1"/>
                </a:solidFill>
                <a:latin typeface="+mj-lt"/>
                <a:cs typeface="Arial"/>
              </a:defRPr>
            </a:lvl2pPr>
            <a:lvl3pPr marL="609585" indent="-228594">
              <a:lnSpc>
                <a:spcPct val="100000"/>
              </a:lnSpc>
              <a:buFont typeface="Arial" pitchFamily="34" charset="0"/>
              <a:buChar char="•"/>
              <a:defRPr sz="1200" b="0" i="0">
                <a:solidFill>
                  <a:schemeClr val="bg1"/>
                </a:solidFill>
                <a:latin typeface="+mj-lt"/>
                <a:cs typeface="Arial"/>
              </a:defRPr>
            </a:lvl3pPr>
            <a:lvl4pPr>
              <a:defRPr sz="2133" b="0" i="0">
                <a:latin typeface="Georgia" pitchFamily="18" charset="0"/>
              </a:defRPr>
            </a:lvl4pPr>
          </a:lstStyle>
          <a:p>
            <a:pPr lvl="0"/>
            <a:r>
              <a:rPr lang="en-US" noProof="0"/>
              <a:t>Callouts are 20pt </a:t>
            </a:r>
            <a:r>
              <a:rPr lang="en-US"/>
              <a:t>Noto Sans</a:t>
            </a:r>
            <a:r>
              <a:rPr lang="en-US" noProof="0"/>
              <a:t> Bold sentence case lorem ipsum dolor sit </a:t>
            </a:r>
            <a:r>
              <a:rPr lang="en-US" noProof="0" err="1"/>
              <a:t>amet</a:t>
            </a:r>
            <a:r>
              <a:rPr lang="en-US" noProof="0"/>
              <a:t>, </a:t>
            </a:r>
            <a:r>
              <a:rPr lang="en-US" noProof="0" err="1"/>
              <a:t>consec</a:t>
            </a:r>
            <a:r>
              <a:rPr lang="en-US" noProof="0"/>
              <a:t> </a:t>
            </a:r>
            <a:r>
              <a:rPr lang="en-US" noProof="0" err="1"/>
              <a:t>tetuer</a:t>
            </a:r>
            <a:r>
              <a:rPr lang="en-US" noProof="0"/>
              <a:t> </a:t>
            </a:r>
            <a:r>
              <a:rPr lang="en-US" noProof="0" err="1"/>
              <a:t>adipiscing</a:t>
            </a:r>
            <a:r>
              <a:rPr lang="en-US" noProof="0"/>
              <a:t> </a:t>
            </a:r>
            <a:r>
              <a:rPr lang="en-US" noProof="0" err="1"/>
              <a:t>elit</a:t>
            </a:r>
            <a:r>
              <a:rPr lang="en-US" noProof="0"/>
              <a:t>, sed diam </a:t>
            </a:r>
            <a:r>
              <a:rPr lang="en-US" noProof="0" err="1"/>
              <a:t>nonummy</a:t>
            </a:r>
            <a:r>
              <a:rPr lang="en-US" noProof="0"/>
              <a:t> </a:t>
            </a:r>
            <a:r>
              <a:rPr lang="en-US" noProof="0" err="1"/>
              <a:t>nibh</a:t>
            </a:r>
            <a:r>
              <a:rPr lang="en-US" noProof="0"/>
              <a:t> </a:t>
            </a:r>
            <a:r>
              <a:rPr lang="en-US" noProof="0" err="1"/>
              <a:t>euismod</a:t>
            </a:r>
            <a:r>
              <a:rPr lang="en-US" noProof="0"/>
              <a:t> </a:t>
            </a:r>
            <a:r>
              <a:rPr lang="en-US" noProof="0" err="1"/>
              <a:t>tincidunt</a:t>
            </a:r>
            <a:r>
              <a:rPr lang="en-US" noProof="0"/>
              <a:t> </a:t>
            </a:r>
            <a:r>
              <a:rPr lang="en-US" noProof="0" err="1"/>
              <a:t>ut</a:t>
            </a:r>
            <a:r>
              <a:rPr lang="en-US" noProof="0"/>
              <a:t> </a:t>
            </a:r>
            <a:r>
              <a:rPr lang="en-US" noProof="0" err="1"/>
              <a:t>laoreet</a:t>
            </a:r>
            <a:r>
              <a:rPr lang="en-US" noProof="0"/>
              <a:t> dolore magna </a:t>
            </a:r>
            <a:r>
              <a:rPr lang="en-US" noProof="0" err="1"/>
              <a:t>aliquam</a:t>
            </a:r>
            <a:r>
              <a:rPr lang="en-US" noProof="0"/>
              <a:t> </a:t>
            </a:r>
            <a:r>
              <a:rPr lang="en-US" noProof="0" err="1"/>
              <a:t>erat</a:t>
            </a:r>
            <a:r>
              <a:rPr lang="en-US" noProof="0"/>
              <a:t> </a:t>
            </a:r>
            <a:r>
              <a:rPr lang="en-US" noProof="0" err="1"/>
              <a:t>volutpat</a:t>
            </a:r>
            <a:r>
              <a:rPr lang="en-US" noProof="0"/>
              <a:t>. 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384694" y="1081826"/>
            <a:ext cx="11338560" cy="40233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>
              <a:spcBef>
                <a:spcPts val="0"/>
              </a:spcBef>
              <a:buNone/>
              <a:defRPr sz="2000" i="1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Subheads are 20pt Noto Sans Italic sentence case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vert="horz" wrap="square" anchor="b" anchorCtr="0">
            <a:noAutofit/>
          </a:bodyPr>
          <a:lstStyle>
            <a:lvl1pPr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Headlines are 28pt Noto Sans Bold sentence case</a:t>
            </a:r>
          </a:p>
        </p:txBody>
      </p:sp>
      <p:sp>
        <p:nvSpPr>
          <p:cNvPr id="60" name="Footer Placeholder 4">
            <a:extLst>
              <a:ext uri="{FF2B5EF4-FFF2-40B4-BE49-F238E27FC236}">
                <a16:creationId xmlns:a16="http://schemas.microsoft.com/office/drawing/2014/main" id="{02449CD6-629F-D647-95E7-AF3F9E15C4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4694" y="6387858"/>
            <a:ext cx="9285484" cy="338087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33" name="Slide Number Placeholder 5">
            <a:extLst>
              <a:ext uri="{FF2B5EF4-FFF2-40B4-BE49-F238E27FC236}">
                <a16:creationId xmlns:a16="http://schemas.microsoft.com/office/drawing/2014/main" id="{241A4459-0EB4-4688-8572-06BA95F5D702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rgbClr val="959CA0"/>
                </a:solidFill>
                <a:latin typeface="+mj-lt"/>
              </a:rPr>
              <a:t>‹#›</a:t>
            </a:fld>
            <a:endParaRPr lang="en-US" sz="800" b="0">
              <a:solidFill>
                <a:srgbClr val="959C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1451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_Callout Opt2 - IQV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4B8F84D9-5BB2-7598-FDD4-DE7D2E900F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316980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B8F84D9-5BB2-7598-FDD4-DE7D2E900F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D88AF363-7A35-104E-9A0A-BC860A4A42C8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84694" y="1702626"/>
            <a:ext cx="7492481" cy="4577845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tx1"/>
                </a:solidFill>
                <a:latin typeface="+mj-lt"/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+mj-lt"/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  <a:latin typeface="+mj-lt"/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+mj-lt"/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Noto Sans 16pt bullet level 1</a:t>
            </a:r>
          </a:p>
          <a:p>
            <a:pPr lvl="1"/>
            <a:r>
              <a:rPr lang="en-US"/>
              <a:t>Noto Sans 16pt bullet level 2</a:t>
            </a:r>
          </a:p>
          <a:p>
            <a:pPr lvl="2"/>
            <a:r>
              <a:rPr lang="en-US"/>
              <a:t>Noto Sans 16pt bullet level 3</a:t>
            </a:r>
          </a:p>
          <a:p>
            <a:pPr lvl="3"/>
            <a:r>
              <a:rPr lang="en-US"/>
              <a:t>Noto Sans 16pt bullet level 4</a:t>
            </a:r>
          </a:p>
          <a:p>
            <a:pPr lvl="4"/>
            <a:r>
              <a:rPr lang="en-US"/>
              <a:t>Noto Sans 16pt bullet level 5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8132063" y="1876358"/>
            <a:ext cx="3764662" cy="4404112"/>
          </a:xfrm>
          <a:prstGeom prst="rect">
            <a:avLst/>
          </a:prstGeom>
        </p:spPr>
        <p:txBody>
          <a:bodyPr wrap="square" anchor="t" anchorCtr="0">
            <a:noAutofit/>
          </a:bodyPr>
          <a:lstStyle>
            <a:lvl1pPr marL="0" marR="0" indent="0" algn="l" defTabSz="1219170" rtl="0" eaLnBrk="0" fontAlgn="base" latinLnBrk="0" hangingPunct="0">
              <a:lnSpc>
                <a:spcPct val="125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sz="2000" b="1" i="0" baseline="0">
                <a:solidFill>
                  <a:schemeClr val="tx2"/>
                </a:solidFill>
                <a:latin typeface="+mj-lt"/>
              </a:defRPr>
            </a:lvl1pPr>
            <a:lvl2pPr marL="230188" indent="-119063">
              <a:lnSpc>
                <a:spcPct val="100000"/>
              </a:lnSpc>
              <a:buFont typeface="Arial"/>
              <a:buChar char="•"/>
              <a:defRPr sz="1200" b="0" i="0" baseline="0">
                <a:solidFill>
                  <a:schemeClr val="accent1"/>
                </a:solidFill>
                <a:latin typeface="+mj-lt"/>
                <a:cs typeface="Arial"/>
              </a:defRPr>
            </a:lvl2pPr>
            <a:lvl3pPr marL="609585" indent="-228594">
              <a:lnSpc>
                <a:spcPct val="100000"/>
              </a:lnSpc>
              <a:buFont typeface="Arial" pitchFamily="34" charset="0"/>
              <a:buChar char="•"/>
              <a:defRPr sz="1200" b="0" i="0">
                <a:solidFill>
                  <a:schemeClr val="bg1"/>
                </a:solidFill>
                <a:latin typeface="+mj-lt"/>
                <a:cs typeface="Arial"/>
              </a:defRPr>
            </a:lvl3pPr>
            <a:lvl4pPr>
              <a:defRPr sz="2133" b="0" i="0">
                <a:latin typeface="Georgia" pitchFamily="18" charset="0"/>
              </a:defRPr>
            </a:lvl4pPr>
          </a:lstStyle>
          <a:p>
            <a:pPr lvl="0"/>
            <a:r>
              <a:rPr lang="en-US" noProof="0"/>
              <a:t>Callouts are 20pt </a:t>
            </a:r>
            <a:r>
              <a:rPr lang="en-US"/>
              <a:t>Noto Sans</a:t>
            </a:r>
            <a:r>
              <a:rPr lang="en-US" noProof="0"/>
              <a:t> Bold sentence case lorem ipsum dolor sit </a:t>
            </a:r>
            <a:r>
              <a:rPr lang="en-US" noProof="0" err="1"/>
              <a:t>amet</a:t>
            </a:r>
            <a:r>
              <a:rPr lang="en-US" noProof="0"/>
              <a:t>, </a:t>
            </a:r>
            <a:r>
              <a:rPr lang="en-US" noProof="0" err="1"/>
              <a:t>consec</a:t>
            </a:r>
            <a:r>
              <a:rPr lang="en-US" noProof="0"/>
              <a:t> </a:t>
            </a:r>
            <a:r>
              <a:rPr lang="en-US" noProof="0" err="1"/>
              <a:t>tetuer</a:t>
            </a:r>
            <a:r>
              <a:rPr lang="en-US" noProof="0"/>
              <a:t> </a:t>
            </a:r>
            <a:r>
              <a:rPr lang="en-US" noProof="0" err="1"/>
              <a:t>adipiscing</a:t>
            </a:r>
            <a:r>
              <a:rPr lang="en-US" noProof="0"/>
              <a:t> </a:t>
            </a:r>
            <a:r>
              <a:rPr lang="en-US" noProof="0" err="1"/>
              <a:t>elit</a:t>
            </a:r>
            <a:r>
              <a:rPr lang="en-US" noProof="0"/>
              <a:t>, sed diam </a:t>
            </a:r>
            <a:r>
              <a:rPr lang="en-US" noProof="0" err="1"/>
              <a:t>nonummy</a:t>
            </a:r>
            <a:r>
              <a:rPr lang="en-US" noProof="0"/>
              <a:t> </a:t>
            </a:r>
            <a:r>
              <a:rPr lang="en-US" noProof="0" err="1"/>
              <a:t>nibh</a:t>
            </a:r>
            <a:r>
              <a:rPr lang="en-US" noProof="0"/>
              <a:t> </a:t>
            </a:r>
            <a:r>
              <a:rPr lang="en-US" noProof="0" err="1"/>
              <a:t>euismod</a:t>
            </a:r>
            <a:r>
              <a:rPr lang="en-US" noProof="0"/>
              <a:t> </a:t>
            </a:r>
            <a:r>
              <a:rPr lang="en-US" noProof="0" err="1"/>
              <a:t>tincidunt</a:t>
            </a:r>
            <a:r>
              <a:rPr lang="en-US" noProof="0"/>
              <a:t> </a:t>
            </a:r>
            <a:r>
              <a:rPr lang="en-US" noProof="0" err="1"/>
              <a:t>ut</a:t>
            </a:r>
            <a:r>
              <a:rPr lang="en-US" noProof="0"/>
              <a:t> </a:t>
            </a:r>
            <a:r>
              <a:rPr lang="en-US" noProof="0" err="1"/>
              <a:t>laoreet</a:t>
            </a:r>
            <a:r>
              <a:rPr lang="en-US" noProof="0"/>
              <a:t> dolore magna </a:t>
            </a:r>
            <a:r>
              <a:rPr lang="en-US" noProof="0" err="1"/>
              <a:t>aliquam</a:t>
            </a:r>
            <a:r>
              <a:rPr lang="en-US" noProof="0"/>
              <a:t> </a:t>
            </a:r>
            <a:r>
              <a:rPr lang="en-US" noProof="0" err="1"/>
              <a:t>erat</a:t>
            </a:r>
            <a:r>
              <a:rPr lang="en-US" noProof="0"/>
              <a:t> </a:t>
            </a:r>
            <a:r>
              <a:rPr lang="en-US" noProof="0" err="1"/>
              <a:t>volutpat</a:t>
            </a:r>
            <a:r>
              <a:rPr lang="en-US" noProof="0"/>
              <a:t>. 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384694" y="1081826"/>
            <a:ext cx="11338560" cy="402336"/>
          </a:xfrm>
          <a:prstGeom prst="rect">
            <a:avLst/>
          </a:prstGeom>
        </p:spPr>
        <p:txBody>
          <a:bodyPr wrap="square">
            <a:noAutofit/>
          </a:bodyPr>
          <a:lstStyle>
            <a:lvl1pPr marL="0" indent="0">
              <a:spcBef>
                <a:spcPts val="0"/>
              </a:spcBef>
              <a:buNone/>
              <a:defRPr sz="2000" i="1" baseline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Subheads are 20pt Noto Sans Italic sentence case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vert="horz" wrap="square" anchor="b" anchorCtr="0">
            <a:noAutofit/>
          </a:bodyPr>
          <a:lstStyle>
            <a:lvl1pPr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Headlines are 28pt Noto Sans Bold sentence case</a:t>
            </a:r>
          </a:p>
        </p:txBody>
      </p:sp>
      <p:sp>
        <p:nvSpPr>
          <p:cNvPr id="60" name="Footer Placeholder 4">
            <a:extLst>
              <a:ext uri="{FF2B5EF4-FFF2-40B4-BE49-F238E27FC236}">
                <a16:creationId xmlns:a16="http://schemas.microsoft.com/office/drawing/2014/main" id="{02449CD6-629F-D647-95E7-AF3F9E15C4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4694" y="6387858"/>
            <a:ext cx="9285484" cy="338087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BB5C6CE-599B-D241-B11C-1899212B39F3}"/>
              </a:ext>
            </a:extLst>
          </p:cNvPr>
          <p:cNvCxnSpPr>
            <a:cxnSpLocks/>
          </p:cNvCxnSpPr>
          <p:nvPr/>
        </p:nvCxnSpPr>
        <p:spPr>
          <a:xfrm>
            <a:off x="8132063" y="1784927"/>
            <a:ext cx="4148329" cy="0"/>
          </a:xfrm>
          <a:prstGeom prst="line">
            <a:avLst/>
          </a:prstGeom>
          <a:ln w="25400" cap="rnd">
            <a:solidFill>
              <a:schemeClr val="tx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Slide Number Placeholder 5">
            <a:extLst>
              <a:ext uri="{FF2B5EF4-FFF2-40B4-BE49-F238E27FC236}">
                <a16:creationId xmlns:a16="http://schemas.microsoft.com/office/drawing/2014/main" id="{5A70D40F-E06E-4AAC-8094-BC565B24D95E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rgbClr val="959CA0"/>
                </a:solidFill>
                <a:latin typeface="+mj-lt"/>
              </a:rPr>
              <a:t>‹#›</a:t>
            </a:fld>
            <a:endParaRPr lang="en-US" sz="800" b="0">
              <a:solidFill>
                <a:srgbClr val="959CA0"/>
              </a:solidFill>
              <a:latin typeface="+mj-lt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F1328CB7-3B3E-0342-86D5-64775D744D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17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- IQV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4FA0FCE1-040D-C5C9-0D6C-D0BC2BC5EE7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816533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0FCE1-040D-C5C9-0D6C-D0BC2BC5EE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BB33977D-340C-C244-98B1-44E8B03BE8F1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191135" y="1702626"/>
            <a:ext cx="5532119" cy="4581144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tx1"/>
                </a:solidFill>
                <a:latin typeface="+mj-lt"/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+mj-lt"/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  <a:latin typeface="+mj-lt"/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+mj-lt"/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Noto Sans 16pt bullet level 1</a:t>
            </a:r>
          </a:p>
          <a:p>
            <a:pPr lvl="1"/>
            <a:r>
              <a:rPr lang="en-US"/>
              <a:t>Noto Sans 16pt bullet level 2</a:t>
            </a:r>
          </a:p>
          <a:p>
            <a:pPr lvl="2"/>
            <a:r>
              <a:rPr lang="en-US"/>
              <a:t>Noto Sans 16pt bullet level 3</a:t>
            </a:r>
          </a:p>
          <a:p>
            <a:pPr lvl="3"/>
            <a:r>
              <a:rPr lang="en-US"/>
              <a:t>Noto Sans 16pt bullet level 4</a:t>
            </a:r>
          </a:p>
          <a:p>
            <a:pPr lvl="4"/>
            <a:r>
              <a:rPr lang="en-US"/>
              <a:t>Noto Sans 16pt bullet level 5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92D52BD9-DFA6-1D48-973A-A6C3C874E805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384694" y="1702626"/>
            <a:ext cx="5532119" cy="4577857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tx1"/>
                </a:solidFill>
                <a:latin typeface="+mj-lt"/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+mj-lt"/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  <a:latin typeface="+mj-lt"/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+mj-lt"/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Noto Sans 16pt bullet level 1</a:t>
            </a:r>
          </a:p>
          <a:p>
            <a:pPr lvl="1"/>
            <a:r>
              <a:rPr lang="en-US"/>
              <a:t>Noto Sans 16pt bullet level 2</a:t>
            </a:r>
          </a:p>
          <a:p>
            <a:pPr lvl="2"/>
            <a:r>
              <a:rPr lang="en-US"/>
              <a:t>Noto Sans 16pt bullet level 3</a:t>
            </a:r>
          </a:p>
          <a:p>
            <a:pPr lvl="3"/>
            <a:r>
              <a:rPr lang="en-US"/>
              <a:t>Noto Sans 16pt bullet level 4</a:t>
            </a:r>
          </a:p>
          <a:p>
            <a:pPr lvl="4"/>
            <a:r>
              <a:rPr lang="en-US"/>
              <a:t>Noto Sans 16pt bullet level 5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384694" y="1081826"/>
            <a:ext cx="11338560" cy="4023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 i="1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Subheads are 20pt Noto Sans Italic sentence case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vert="horz" anchor="b" anchorCtr="0"/>
          <a:lstStyle>
            <a:lvl1pPr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Headlines are 28pt Noto Sans Bold sentence case</a:t>
            </a:r>
          </a:p>
        </p:txBody>
      </p:sp>
      <p:sp>
        <p:nvSpPr>
          <p:cNvPr id="59" name="Footer Placeholder 4">
            <a:extLst>
              <a:ext uri="{FF2B5EF4-FFF2-40B4-BE49-F238E27FC236}">
                <a16:creationId xmlns:a16="http://schemas.microsoft.com/office/drawing/2014/main" id="{7F2D66EE-4D77-E145-9576-4E9D03CE46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4694" y="6387858"/>
            <a:ext cx="9285484" cy="338087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2DFA1798-9673-4022-816E-704E37E4DEA4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rgbClr val="959CA0"/>
                </a:solidFill>
                <a:latin typeface="+mj-lt"/>
              </a:rPr>
              <a:t>‹#›</a:t>
            </a:fld>
            <a:endParaRPr lang="en-US" sz="800" b="0">
              <a:solidFill>
                <a:srgbClr val="959CA0"/>
              </a:solidFill>
              <a:latin typeface="+mj-lt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2420C18B-DFBF-C046-8D9E-FB3BB18EF16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52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_NoSubhead - IQV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D6F0D803-AE05-DFA0-7C50-E5A7C3AE89E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75909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6F0D803-AE05-DFA0-7C50-E5A7C3AE89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BB33977D-340C-C244-98B1-44E8B03BE8F1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6191135" y="1286358"/>
            <a:ext cx="5532119" cy="4994126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tx1"/>
                </a:solidFill>
                <a:latin typeface="+mj-lt"/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+mj-lt"/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  <a:latin typeface="+mj-lt"/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+mj-lt"/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Noto Sans 16pt bullet level 1</a:t>
            </a:r>
          </a:p>
          <a:p>
            <a:pPr lvl="1"/>
            <a:r>
              <a:rPr lang="en-US"/>
              <a:t>Noto Sans 16pt bullet level 2</a:t>
            </a:r>
          </a:p>
          <a:p>
            <a:pPr lvl="2"/>
            <a:r>
              <a:rPr lang="en-US"/>
              <a:t>Noto Sans 16pt bullet level 3</a:t>
            </a:r>
          </a:p>
          <a:p>
            <a:pPr lvl="3"/>
            <a:r>
              <a:rPr lang="en-US"/>
              <a:t>Noto Sans 16pt bullet level 4</a:t>
            </a:r>
          </a:p>
          <a:p>
            <a:pPr lvl="4"/>
            <a:r>
              <a:rPr lang="en-US"/>
              <a:t>Noto Sans 16pt bullet level 5</a:t>
            </a:r>
          </a:p>
        </p:txBody>
      </p:sp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92D52BD9-DFA6-1D48-973A-A6C3C874E805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384694" y="1286358"/>
            <a:ext cx="5532119" cy="4994125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tx1"/>
                </a:solidFill>
                <a:latin typeface="+mj-lt"/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+mj-lt"/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  <a:latin typeface="+mj-lt"/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+mj-lt"/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Noto Sans 16pt bullet level 1</a:t>
            </a:r>
          </a:p>
          <a:p>
            <a:pPr lvl="1"/>
            <a:r>
              <a:rPr lang="en-US"/>
              <a:t>Noto Sans 16pt bullet level 2</a:t>
            </a:r>
          </a:p>
          <a:p>
            <a:pPr lvl="2"/>
            <a:r>
              <a:rPr lang="en-US"/>
              <a:t>Noto Sans 16pt bullet level 3</a:t>
            </a:r>
          </a:p>
          <a:p>
            <a:pPr lvl="3"/>
            <a:r>
              <a:rPr lang="en-US"/>
              <a:t>Noto Sans 16pt bullet level 4</a:t>
            </a:r>
          </a:p>
          <a:p>
            <a:pPr lvl="4"/>
            <a:r>
              <a:rPr lang="en-US"/>
              <a:t>Noto Sans 16pt bullet level 5</a:t>
            </a:r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vert="horz" anchor="b" anchorCtr="0"/>
          <a:lstStyle>
            <a:lvl1pPr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Headlines are 28pt Noto Sans Bold sentence case</a:t>
            </a:r>
          </a:p>
        </p:txBody>
      </p:sp>
      <p:sp>
        <p:nvSpPr>
          <p:cNvPr id="59" name="Footer Placeholder 4">
            <a:extLst>
              <a:ext uri="{FF2B5EF4-FFF2-40B4-BE49-F238E27FC236}">
                <a16:creationId xmlns:a16="http://schemas.microsoft.com/office/drawing/2014/main" id="{7F2D66EE-4D77-E145-9576-4E9D03CE46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4694" y="6387858"/>
            <a:ext cx="9285484" cy="338087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54E4B32-E13F-4B83-8982-BF8073A1DC94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rgbClr val="959CA0"/>
                </a:solidFill>
                <a:latin typeface="+mj-lt"/>
              </a:rPr>
              <a:t>‹#›</a:t>
            </a:fld>
            <a:endParaRPr lang="en-US" sz="800" b="0">
              <a:solidFill>
                <a:srgbClr val="959CA0"/>
              </a:solidFill>
              <a:latin typeface="+mj-lt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C061BF7-30ED-394B-918A-D1835A35BE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928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lumn - IQV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4DEBE655-8CD4-3111-DF6A-4F3DB7213B7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459459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DEBE655-8CD4-3111-DF6A-4F3DB7213B7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C2AC1106-6E0D-B341-B75A-C8C2F73E3F26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84694" y="1702626"/>
            <a:ext cx="3621024" cy="4577857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tx1"/>
                </a:solidFill>
                <a:latin typeface="+mj-lt"/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+mj-lt"/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  <a:latin typeface="+mj-lt"/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+mj-lt"/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Noto Sans 16pt bullet level 1</a:t>
            </a:r>
          </a:p>
          <a:p>
            <a:pPr lvl="1"/>
            <a:r>
              <a:rPr lang="en-US"/>
              <a:t>Noto Sans 16pt bullet level 2</a:t>
            </a:r>
          </a:p>
          <a:p>
            <a:pPr lvl="2"/>
            <a:r>
              <a:rPr lang="en-US"/>
              <a:t>Noto Sans 16pt bullet level 3</a:t>
            </a:r>
          </a:p>
          <a:p>
            <a:pPr lvl="3"/>
            <a:r>
              <a:rPr lang="en-US"/>
              <a:t>Noto Sans 16pt bullet level 4</a:t>
            </a:r>
          </a:p>
          <a:p>
            <a:pPr lvl="4"/>
            <a:r>
              <a:rPr lang="en-US"/>
              <a:t>Noto Sans 16pt bullet level 5</a:t>
            </a:r>
          </a:p>
        </p:txBody>
      </p: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ABC0DBC1-9787-6A4E-A4B1-E0E8BE5E8F02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8102230" y="1702627"/>
            <a:ext cx="3621024" cy="4577856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tx1"/>
                </a:solidFill>
                <a:latin typeface="+mj-lt"/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+mj-lt"/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  <a:latin typeface="+mj-lt"/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+mj-lt"/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Noto Sans 16pt bullet level 1</a:t>
            </a:r>
          </a:p>
          <a:p>
            <a:pPr lvl="1"/>
            <a:r>
              <a:rPr lang="en-US"/>
              <a:t>Noto Sans 16pt bullet level 2</a:t>
            </a:r>
          </a:p>
          <a:p>
            <a:pPr lvl="2"/>
            <a:r>
              <a:rPr lang="en-US"/>
              <a:t>Noto Sans 16pt bullet level 3</a:t>
            </a:r>
          </a:p>
          <a:p>
            <a:pPr lvl="3"/>
            <a:r>
              <a:rPr lang="en-US"/>
              <a:t>Noto Sans 16pt bullet level 4</a:t>
            </a:r>
          </a:p>
          <a:p>
            <a:pPr lvl="4"/>
            <a:r>
              <a:rPr lang="en-US"/>
              <a:t>Noto Sans 16pt bullet level 5</a:t>
            </a:r>
          </a:p>
        </p:txBody>
      </p:sp>
      <p:sp>
        <p:nvSpPr>
          <p:cNvPr id="59" name="Content Placeholder 2">
            <a:extLst>
              <a:ext uri="{FF2B5EF4-FFF2-40B4-BE49-F238E27FC236}">
                <a16:creationId xmlns:a16="http://schemas.microsoft.com/office/drawing/2014/main" id="{88B0BB6F-D4FA-D54D-A387-A1834DE59B82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243462" y="1702627"/>
            <a:ext cx="3621024" cy="4577856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tx1"/>
                </a:solidFill>
                <a:latin typeface="+mj-lt"/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+mj-lt"/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  <a:latin typeface="+mj-lt"/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+mj-lt"/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Noto Sans 16pt bullet level 1</a:t>
            </a:r>
          </a:p>
          <a:p>
            <a:pPr lvl="1"/>
            <a:r>
              <a:rPr lang="en-US"/>
              <a:t>Noto Sans 16pt bullet level 2</a:t>
            </a:r>
          </a:p>
          <a:p>
            <a:pPr lvl="2"/>
            <a:r>
              <a:rPr lang="en-US"/>
              <a:t>Noto Sans 16pt bullet level 3</a:t>
            </a:r>
          </a:p>
          <a:p>
            <a:pPr lvl="3"/>
            <a:r>
              <a:rPr lang="en-US"/>
              <a:t>Noto Sans 16pt bullet level 4</a:t>
            </a:r>
          </a:p>
          <a:p>
            <a:pPr lvl="4"/>
            <a:r>
              <a:rPr lang="en-US"/>
              <a:t>Noto Sans 16pt bullet level 5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384694" y="1081826"/>
            <a:ext cx="11338560" cy="4023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 i="1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Subheads are 20pt Noto Sans Italic sentence case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vert="horz" anchor="b" anchorCtr="0"/>
          <a:lstStyle>
            <a:lvl1pPr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Headlines are 28pt Noto Sans Bold sentence case</a:t>
            </a:r>
          </a:p>
        </p:txBody>
      </p:sp>
      <p:sp>
        <p:nvSpPr>
          <p:cNvPr id="61" name="Footer Placeholder 4">
            <a:extLst>
              <a:ext uri="{FF2B5EF4-FFF2-40B4-BE49-F238E27FC236}">
                <a16:creationId xmlns:a16="http://schemas.microsoft.com/office/drawing/2014/main" id="{2B619D02-ECD0-CE4F-A007-98E4EF45BF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4694" y="6387858"/>
            <a:ext cx="9285484" cy="338087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33" name="Slide Number Placeholder 5">
            <a:extLst>
              <a:ext uri="{FF2B5EF4-FFF2-40B4-BE49-F238E27FC236}">
                <a16:creationId xmlns:a16="http://schemas.microsoft.com/office/drawing/2014/main" id="{C02E0708-4D86-44F8-B4F9-1E6BEA5F1514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rgbClr val="959CA0"/>
                </a:solidFill>
                <a:latin typeface="+mj-lt"/>
              </a:rPr>
              <a:t>‹#›</a:t>
            </a:fld>
            <a:endParaRPr lang="en-US" sz="800" b="0">
              <a:solidFill>
                <a:srgbClr val="959CA0"/>
              </a:solidFill>
              <a:latin typeface="+mj-lt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F16763F-C469-814B-B3F1-2A463EAEA87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62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- IQV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35F4ACCC-7F14-F438-ACE2-3F9BADE4A0E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756569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5F4ACCC-7F14-F438-ACE2-3F9BADE4A0E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vert="horz" lIns="91440" tIns="45720" rIns="91440" bIns="45720" anchor="b" anchorCtr="0"/>
          <a:lstStyle>
            <a:lvl1pPr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Headlines are 28pt Noto Sans Bold sentence case</a:t>
            </a:r>
          </a:p>
        </p:txBody>
      </p:sp>
      <p:sp>
        <p:nvSpPr>
          <p:cNvPr id="53" name="Footer Placeholder 4">
            <a:extLst>
              <a:ext uri="{FF2B5EF4-FFF2-40B4-BE49-F238E27FC236}">
                <a16:creationId xmlns:a16="http://schemas.microsoft.com/office/drawing/2014/main" id="{B43D20F7-04AA-0E4D-91D5-5DB9ECAF95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4694" y="6387858"/>
            <a:ext cx="9285484" cy="338087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29" name="Slide Number Placeholder 5">
            <a:extLst>
              <a:ext uri="{FF2B5EF4-FFF2-40B4-BE49-F238E27FC236}">
                <a16:creationId xmlns:a16="http://schemas.microsoft.com/office/drawing/2014/main" id="{5EA968B8-FA3A-4F62-92E8-E94086C1347B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rgbClr val="959CA0"/>
                </a:solidFill>
                <a:latin typeface="+mj-lt"/>
              </a:rPr>
              <a:t>‹#›</a:t>
            </a:fld>
            <a:endParaRPr lang="en-US" sz="800" b="0">
              <a:solidFill>
                <a:srgbClr val="959CA0"/>
              </a:solidFill>
              <a:latin typeface="+mj-lt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12220C1-1EAE-C14B-89F3-9751E5993B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182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head_Only - IQV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A7F36D22-2A16-B58B-E2E7-CC2E4CF2DC3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323341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7F36D22-2A16-B58B-E2E7-CC2E4CF2DC3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384694" y="1081826"/>
            <a:ext cx="11338560" cy="4023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 i="1" baseline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Subheads are 20pt Noto Sans Italic sentence case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vert="horz" anchor="b" anchorCtr="0"/>
          <a:lstStyle>
            <a:lvl1pPr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Headlines are 28pt Noto Sans Bold sentence case</a:t>
            </a:r>
          </a:p>
        </p:txBody>
      </p:sp>
      <p:sp>
        <p:nvSpPr>
          <p:cNvPr id="55" name="Footer Placeholder 4">
            <a:extLst>
              <a:ext uri="{FF2B5EF4-FFF2-40B4-BE49-F238E27FC236}">
                <a16:creationId xmlns:a16="http://schemas.microsoft.com/office/drawing/2014/main" id="{76ED9213-76D9-7A47-BBC6-21289543AE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4694" y="6387858"/>
            <a:ext cx="9285484" cy="338087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35" name="Slide Number Placeholder 5">
            <a:extLst>
              <a:ext uri="{FF2B5EF4-FFF2-40B4-BE49-F238E27FC236}">
                <a16:creationId xmlns:a16="http://schemas.microsoft.com/office/drawing/2014/main" id="{1E387831-BA5F-49F6-AA7A-A7D23D1B4F4D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rgbClr val="959CA0"/>
                </a:solidFill>
                <a:latin typeface="+mj-lt"/>
              </a:rPr>
              <a:t>‹#›</a:t>
            </a:fld>
            <a:endParaRPr lang="en-US" sz="800" b="0">
              <a:solidFill>
                <a:srgbClr val="959CA0"/>
              </a:solidFill>
              <a:latin typeface="+mj-lt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BCBCE073-12D8-9D4F-9B15-2F9BE4AC35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369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026-02 - IQV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1C864DD5-4E04-C014-88C4-72B74F205AC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2581889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C864DD5-4E04-C014-88C4-72B74F205A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7">
            <a:extLst>
              <a:ext uri="{FF2B5EF4-FFF2-40B4-BE49-F238E27FC236}">
                <a16:creationId xmlns:a16="http://schemas.microsoft.com/office/drawing/2014/main" id="{72F88DAF-07DE-80FF-028B-5A5FF467DA0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20000">
                <a:srgbClr val="005587"/>
              </a:gs>
              <a:gs pos="80000">
                <a:srgbClr val="00A3E0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600" b="0" i="0" u="none" strike="noStrike" kern="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C8F8E4AD-69DF-58FE-0B96-906A5A61D577}"/>
              </a:ext>
            </a:extLst>
          </p:cNvPr>
          <p:cNvSpPr/>
          <p:nvPr userDrawn="1"/>
        </p:nvSpPr>
        <p:spPr>
          <a:xfrm>
            <a:off x="0" y="0"/>
            <a:ext cx="6721812" cy="6858000"/>
          </a:xfrm>
          <a:custGeom>
            <a:avLst/>
            <a:gdLst>
              <a:gd name="connsiteX0" fmla="*/ 0 w 6721812"/>
              <a:gd name="connsiteY0" fmla="*/ 0 h 6858000"/>
              <a:gd name="connsiteX1" fmla="*/ 3292812 w 6721812"/>
              <a:gd name="connsiteY1" fmla="*/ 0 h 6858000"/>
              <a:gd name="connsiteX2" fmla="*/ 6721812 w 6721812"/>
              <a:gd name="connsiteY2" fmla="*/ 3429000 h 6858000"/>
              <a:gd name="connsiteX3" fmla="*/ 3292812 w 6721812"/>
              <a:gd name="connsiteY3" fmla="*/ 6858000 h 6858000"/>
              <a:gd name="connsiteX4" fmla="*/ 0 w 6721812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21812" h="6858000">
                <a:moveTo>
                  <a:pt x="0" y="0"/>
                </a:moveTo>
                <a:lnTo>
                  <a:pt x="3292812" y="0"/>
                </a:lnTo>
                <a:cubicBezTo>
                  <a:pt x="5186596" y="0"/>
                  <a:pt x="6721812" y="1535216"/>
                  <a:pt x="6721812" y="3429000"/>
                </a:cubicBezTo>
                <a:cubicBezTo>
                  <a:pt x="6721812" y="5322784"/>
                  <a:pt x="5186596" y="6858000"/>
                  <a:pt x="3292812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t" anchorCtr="0">
            <a:no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kern="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04B04B80-80CE-36B4-5E68-7C5247F8CDE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60095" y="611533"/>
            <a:ext cx="2212298" cy="399963"/>
          </a:xfrm>
          <a:prstGeom prst="rect">
            <a:avLst/>
          </a:prstGeom>
        </p:spPr>
      </p:pic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E633C580-0093-922F-AB79-1F914A15749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0269" y="4513255"/>
            <a:ext cx="4617521" cy="10350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Subheads are 20pt Noto Sans sentence case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19B719F-790C-1D24-3B52-3CAD939B0C2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0269" y="2292059"/>
            <a:ext cx="5578912" cy="2088828"/>
          </a:xfrm>
          <a:prstGeom prst="rect">
            <a:avLst/>
          </a:prstGeom>
        </p:spPr>
        <p:txBody>
          <a:bodyPr vert="horz" anchor="b" anchorCtr="0"/>
          <a:lstStyle>
            <a:lvl1pPr algn="l">
              <a:lnSpc>
                <a:spcPct val="100000"/>
              </a:lnSpc>
              <a:defRPr sz="4400" b="0" i="0" baseline="0">
                <a:solidFill>
                  <a:schemeClr val="tx2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defRPr>
            </a:lvl1pPr>
          </a:lstStyle>
          <a:p>
            <a:r>
              <a:rPr lang="en-US"/>
              <a:t>Headline 44pt Noto Sans Light Title Case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773AE45F-3592-3C42-FFE9-84090A2D68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269" y="1774804"/>
            <a:ext cx="1841636" cy="32577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200"/>
              </a:spcBef>
              <a:buNone/>
              <a:defRPr sz="1200" b="1" cap="all" baseline="0">
                <a:solidFill>
                  <a:schemeClr val="accent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EYEBROW </a:t>
            </a:r>
            <a:r>
              <a:rPr lang="en-US" err="1"/>
              <a:t>HeRE</a:t>
            </a:r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EE512E-9360-9E00-6B81-4F648325B9E9}"/>
              </a:ext>
            </a:extLst>
          </p:cNvPr>
          <p:cNvSpPr txBox="1"/>
          <p:nvPr userDrawn="1"/>
        </p:nvSpPr>
        <p:spPr bwMode="black">
          <a:xfrm>
            <a:off x="560269" y="6458393"/>
            <a:ext cx="7722832" cy="338554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chemeClr val="bg1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© 2026. All rights reserved. IQVIA</a:t>
            </a:r>
            <a:r>
              <a:rPr lang="en-US" sz="800" baseline="30000">
                <a:solidFill>
                  <a:schemeClr val="bg1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®</a:t>
            </a:r>
            <a:r>
              <a:rPr lang="en-US" sz="800">
                <a:solidFill>
                  <a:schemeClr val="bg1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 is a registered trademark of IQVIA Inc. in </a:t>
            </a:r>
            <a:br>
              <a:rPr lang="en-US" sz="800">
                <a:solidFill>
                  <a:schemeClr val="bg1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</a:br>
            <a:r>
              <a:rPr lang="en-US" sz="800">
                <a:solidFill>
                  <a:schemeClr val="bg1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the United States, the European Union, and various other countries. </a:t>
            </a:r>
          </a:p>
        </p:txBody>
      </p:sp>
      <p:sp>
        <p:nvSpPr>
          <p:cNvPr id="38" name="Picture Placeholder 37">
            <a:extLst>
              <a:ext uri="{FF2B5EF4-FFF2-40B4-BE49-F238E27FC236}">
                <a16:creationId xmlns:a16="http://schemas.microsoft.com/office/drawing/2014/main" id="{1B0524C2-AB74-83EE-C93A-A95B62225BD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267412" y="0"/>
            <a:ext cx="6434847" cy="6858000"/>
          </a:xfrm>
          <a:custGeom>
            <a:avLst/>
            <a:gdLst>
              <a:gd name="connsiteX0" fmla="*/ 0 w 6434847"/>
              <a:gd name="connsiteY0" fmla="*/ 0 h 6858000"/>
              <a:gd name="connsiteX1" fmla="*/ 3005847 w 6434847"/>
              <a:gd name="connsiteY1" fmla="*/ 0 h 6858000"/>
              <a:gd name="connsiteX2" fmla="*/ 6434847 w 6434847"/>
              <a:gd name="connsiteY2" fmla="*/ 3429000 h 6858000"/>
              <a:gd name="connsiteX3" fmla="*/ 3005847 w 6434847"/>
              <a:gd name="connsiteY3" fmla="*/ 6858000 h 6858000"/>
              <a:gd name="connsiteX4" fmla="*/ 0 w 6434847"/>
              <a:gd name="connsiteY4" fmla="*/ 6858000 h 6858000"/>
              <a:gd name="connsiteX5" fmla="*/ 3429000 w 6434847"/>
              <a:gd name="connsiteY5" fmla="*/ 3429000 h 6858000"/>
              <a:gd name="connsiteX6" fmla="*/ 0 w 6434847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34847" h="6858000">
                <a:moveTo>
                  <a:pt x="0" y="0"/>
                </a:moveTo>
                <a:lnTo>
                  <a:pt x="3005847" y="0"/>
                </a:lnTo>
                <a:cubicBezTo>
                  <a:pt x="4899631" y="0"/>
                  <a:pt x="6434847" y="1535216"/>
                  <a:pt x="6434847" y="3429000"/>
                </a:cubicBezTo>
                <a:cubicBezTo>
                  <a:pt x="6434847" y="5322784"/>
                  <a:pt x="4899631" y="6858000"/>
                  <a:pt x="3005847" y="6858000"/>
                </a:cubicBezTo>
                <a:lnTo>
                  <a:pt x="0" y="6858000"/>
                </a:lnTo>
                <a:cubicBezTo>
                  <a:pt x="1893784" y="6858000"/>
                  <a:pt x="3429000" y="5322784"/>
                  <a:pt x="3429000" y="3429000"/>
                </a:cubicBezTo>
                <a:cubicBezTo>
                  <a:pt x="3429000" y="1535216"/>
                  <a:pt x="1893784" y="0"/>
                  <a:pt x="0" y="0"/>
                </a:cubicBez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 wrap="square" lIns="3749040" anchor="ctr">
            <a:noAutofit/>
          </a:bodyPr>
          <a:lstStyle>
            <a:lvl1pPr marL="0" indent="0" algn="r">
              <a:buNone/>
              <a:defRPr lang="en-US" sz="1800" b="1" kern="1200" dirty="0">
                <a:solidFill>
                  <a:srgbClr val="DA291C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add image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EC55EDFF-03EC-F7FE-A5CE-E9171F0FDEE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0269" y="5680710"/>
            <a:ext cx="4617521" cy="50702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lang="en-US"/>
              <a:t>Author First Last Name, Title 14pt Noto Sans</a:t>
            </a:r>
          </a:p>
        </p:txBody>
      </p:sp>
    </p:spTree>
    <p:extLst>
      <p:ext uri="{BB962C8B-B14F-4D97-AF65-F5344CB8AC3E}">
        <p14:creationId xmlns:p14="http://schemas.microsoft.com/office/powerpoint/2010/main" val="4075708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ogo Only - IQV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ooter Placeholder 4">
            <a:extLst>
              <a:ext uri="{FF2B5EF4-FFF2-40B4-BE49-F238E27FC236}">
                <a16:creationId xmlns:a16="http://schemas.microsoft.com/office/drawing/2014/main" id="{EBE92459-5CCD-6042-9D0E-BAC9DA03F8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4694" y="6387858"/>
            <a:ext cx="9285484" cy="338087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31" name="Slide Number Placeholder 5">
            <a:extLst>
              <a:ext uri="{FF2B5EF4-FFF2-40B4-BE49-F238E27FC236}">
                <a16:creationId xmlns:a16="http://schemas.microsoft.com/office/drawing/2014/main" id="{75C2CC54-E1EC-4DF9-A3B0-2009DB97279A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rgbClr val="959CA0"/>
                </a:solidFill>
                <a:latin typeface="+mj-lt"/>
              </a:rPr>
              <a:t>‹#›</a:t>
            </a:fld>
            <a:endParaRPr lang="en-US" sz="800" b="0">
              <a:solidFill>
                <a:srgbClr val="959CA0"/>
              </a:solidFill>
              <a:latin typeface="+mj-lt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8B63251-79DB-3544-890F-9DDA614A5D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368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- IQV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2DEFF783-1996-4984-99EE-7B1AC1AE1A34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rgbClr val="959CA0"/>
                </a:solidFill>
                <a:latin typeface="+mj-lt"/>
              </a:rPr>
              <a:t>‹#›</a:t>
            </a:fld>
            <a:endParaRPr lang="en-US" sz="800" b="0">
              <a:solidFill>
                <a:srgbClr val="959C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2316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-01 - IQV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049792B7-65B3-A8E0-6011-DDC2A04AF21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1769164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49792B7-65B3-A8E0-6011-DDC2A04AF2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E108673-A841-F2DC-4C63-9BA3E20F452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304263" cy="2595880"/>
          </a:xfrm>
          <a:custGeom>
            <a:avLst/>
            <a:gdLst>
              <a:gd name="connsiteX0" fmla="*/ 0 w 1304263"/>
              <a:gd name="connsiteY0" fmla="*/ 0 h 2595880"/>
              <a:gd name="connsiteX1" fmla="*/ 6322 w 1304263"/>
              <a:gd name="connsiteY1" fmla="*/ 0 h 2595880"/>
              <a:gd name="connsiteX2" fmla="*/ 1304263 w 1304263"/>
              <a:gd name="connsiteY2" fmla="*/ 1297940 h 2595880"/>
              <a:gd name="connsiteX3" fmla="*/ 1304263 w 1304263"/>
              <a:gd name="connsiteY3" fmla="*/ 1297940 h 2595880"/>
              <a:gd name="connsiteX4" fmla="*/ 6322 w 1304263"/>
              <a:gd name="connsiteY4" fmla="*/ 2595880 h 2595880"/>
              <a:gd name="connsiteX5" fmla="*/ 0 w 1304263"/>
              <a:gd name="connsiteY5" fmla="*/ 2595880 h 2595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04263" h="2595880">
                <a:moveTo>
                  <a:pt x="0" y="0"/>
                </a:moveTo>
                <a:lnTo>
                  <a:pt x="6322" y="0"/>
                </a:lnTo>
                <a:cubicBezTo>
                  <a:pt x="723155" y="0"/>
                  <a:pt x="1304263" y="581108"/>
                  <a:pt x="1304263" y="1297940"/>
                </a:cubicBezTo>
                <a:lnTo>
                  <a:pt x="1304263" y="1297940"/>
                </a:lnTo>
                <a:cubicBezTo>
                  <a:pt x="1304263" y="2014773"/>
                  <a:pt x="723155" y="2595880"/>
                  <a:pt x="6322" y="2595880"/>
                </a:cubicBezTo>
                <a:lnTo>
                  <a:pt x="0" y="259588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800" b="1" kern="1200" dirty="0" smtClean="0">
                <a:solidFill>
                  <a:srgbClr val="DA291C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add image</a:t>
            </a:r>
          </a:p>
        </p:txBody>
      </p:sp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FC9B35E8-F292-2B42-952E-06F2F248C60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962418" y="1561892"/>
            <a:ext cx="9163983" cy="4712626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2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j-lt"/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+mj-lt"/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  <a:latin typeface="+mj-lt"/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+mj-lt"/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ClrTx/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Noto Sans 18pt bullet level 1</a:t>
            </a:r>
          </a:p>
          <a:p>
            <a:pPr lvl="1"/>
            <a:r>
              <a:rPr lang="en-US"/>
              <a:t>Noto Sans 16pt bullet level 2</a:t>
            </a:r>
          </a:p>
          <a:p>
            <a:pPr lvl="2"/>
            <a:r>
              <a:rPr lang="en-US"/>
              <a:t>Noto Sans 16pt bullet level 3</a:t>
            </a:r>
          </a:p>
          <a:p>
            <a:pPr lvl="3"/>
            <a:r>
              <a:rPr lang="en-US"/>
              <a:t>Noto Sans 16pt bullet level 4</a:t>
            </a:r>
          </a:p>
          <a:p>
            <a:pPr lvl="4"/>
            <a:r>
              <a:rPr lang="en-US"/>
              <a:t>Noto Sans 16pt bullet level 5</a:t>
            </a:r>
          </a:p>
          <a:p>
            <a:pPr lvl="0"/>
            <a:r>
              <a:rPr lang="en-US"/>
              <a:t>Noto Sans 18pt bullet level 1</a:t>
            </a:r>
          </a:p>
          <a:p>
            <a:pPr lvl="1"/>
            <a:r>
              <a:rPr lang="en-US"/>
              <a:t>Noto Sans 16pt bullet level 2</a:t>
            </a:r>
          </a:p>
          <a:p>
            <a:pPr lvl="2"/>
            <a:r>
              <a:rPr lang="en-US"/>
              <a:t>Noto Sans 16pt bullet level 3</a:t>
            </a:r>
          </a:p>
          <a:p>
            <a:pPr lvl="3"/>
            <a:r>
              <a:rPr lang="en-US"/>
              <a:t>Noto Sans 16pt bullet level 4</a:t>
            </a:r>
          </a:p>
          <a:p>
            <a:pPr lvl="4"/>
            <a:r>
              <a:rPr lang="en-US"/>
              <a:t>Noto Sans 16pt bullet level 5</a:t>
            </a:r>
          </a:p>
        </p:txBody>
      </p:sp>
      <p:sp>
        <p:nvSpPr>
          <p:cNvPr id="57" name="Title 3">
            <a:extLst>
              <a:ext uri="{FF2B5EF4-FFF2-40B4-BE49-F238E27FC236}">
                <a16:creationId xmlns:a16="http://schemas.microsoft.com/office/drawing/2014/main" id="{7A9E8FF8-48AE-4B47-8CBF-17FB49CF53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62418" y="823398"/>
            <a:ext cx="9163983" cy="594360"/>
          </a:xfrm>
          <a:prstGeom prst="rect">
            <a:avLst/>
          </a:prstGeom>
        </p:spPr>
        <p:txBody>
          <a:bodyPr vert="horz" anchor="ctr"/>
          <a:lstStyle>
            <a:lvl1pPr>
              <a:defRPr sz="3200" b="0">
                <a:solidFill>
                  <a:schemeClr val="tx2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defRPr>
            </a:lvl1pPr>
          </a:lstStyle>
          <a:p>
            <a:r>
              <a:rPr lang="en-US"/>
              <a:t>Table of contents or Agenda</a:t>
            </a:r>
          </a:p>
        </p:txBody>
      </p:sp>
      <p:sp>
        <p:nvSpPr>
          <p:cNvPr id="56" name="Slide Number Placeholder 5">
            <a:extLst>
              <a:ext uri="{FF2B5EF4-FFF2-40B4-BE49-F238E27FC236}">
                <a16:creationId xmlns:a16="http://schemas.microsoft.com/office/drawing/2014/main" id="{030699F5-6B57-4BC7-B774-B8F85B96214D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rgbClr val="959CA0"/>
                </a:solidFill>
                <a:latin typeface="+mj-lt"/>
              </a:rPr>
              <a:t>‹#›</a:t>
            </a:fld>
            <a:endParaRPr lang="en-US" sz="800" b="0">
              <a:solidFill>
                <a:srgbClr val="959CA0"/>
              </a:solidFill>
              <a:latin typeface="+mj-lt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18FC357D-3DB1-1B43-8FB6-6F70286F746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695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-02 - IQV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049792B7-65B3-A8E0-6011-DDC2A04AF21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25619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49792B7-65B3-A8E0-6011-DDC2A04AF2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Content Placeholder 2">
            <a:extLst>
              <a:ext uri="{FF2B5EF4-FFF2-40B4-BE49-F238E27FC236}">
                <a16:creationId xmlns:a16="http://schemas.microsoft.com/office/drawing/2014/main" id="{FC9B35E8-F292-2B42-952E-06F2F248C60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962418" y="1561892"/>
            <a:ext cx="9163983" cy="4712626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2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j-lt"/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+mj-lt"/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  <a:latin typeface="+mj-lt"/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+mj-lt"/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ClrTx/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Noto Sans 18pt bullet level 1</a:t>
            </a:r>
          </a:p>
          <a:p>
            <a:pPr lvl="1"/>
            <a:r>
              <a:rPr lang="en-US"/>
              <a:t>Noto Sans 16pt bullet level 2</a:t>
            </a:r>
          </a:p>
          <a:p>
            <a:pPr lvl="2"/>
            <a:r>
              <a:rPr lang="en-US"/>
              <a:t>Noto Sans 16pt bullet level 3</a:t>
            </a:r>
          </a:p>
          <a:p>
            <a:pPr lvl="3"/>
            <a:r>
              <a:rPr lang="en-US"/>
              <a:t>Noto Sans 16pt bullet level 4</a:t>
            </a:r>
          </a:p>
          <a:p>
            <a:pPr lvl="4"/>
            <a:r>
              <a:rPr lang="en-US"/>
              <a:t>Noto Sans 16pt bullet level 5</a:t>
            </a:r>
          </a:p>
          <a:p>
            <a:pPr lvl="0"/>
            <a:r>
              <a:rPr lang="en-US"/>
              <a:t>Noto Sans 18pt bullet level 1</a:t>
            </a:r>
          </a:p>
          <a:p>
            <a:pPr lvl="1"/>
            <a:r>
              <a:rPr lang="en-US"/>
              <a:t>Noto Sans 16pt bullet level 2</a:t>
            </a:r>
          </a:p>
          <a:p>
            <a:pPr lvl="2"/>
            <a:r>
              <a:rPr lang="en-US"/>
              <a:t>Noto Sans 16pt bullet level 3</a:t>
            </a:r>
          </a:p>
          <a:p>
            <a:pPr lvl="3"/>
            <a:r>
              <a:rPr lang="en-US"/>
              <a:t>Noto Sans 16pt bullet level 4</a:t>
            </a:r>
          </a:p>
          <a:p>
            <a:pPr lvl="4"/>
            <a:r>
              <a:rPr lang="en-US"/>
              <a:t>Noto Sans 16pt bullet level 5</a:t>
            </a:r>
          </a:p>
        </p:txBody>
      </p:sp>
      <p:sp>
        <p:nvSpPr>
          <p:cNvPr id="57" name="Title 3">
            <a:extLst>
              <a:ext uri="{FF2B5EF4-FFF2-40B4-BE49-F238E27FC236}">
                <a16:creationId xmlns:a16="http://schemas.microsoft.com/office/drawing/2014/main" id="{7A9E8FF8-48AE-4B47-8CBF-17FB49CF53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62418" y="823398"/>
            <a:ext cx="9163983" cy="594360"/>
          </a:xfrm>
          <a:prstGeom prst="rect">
            <a:avLst/>
          </a:prstGeom>
        </p:spPr>
        <p:txBody>
          <a:bodyPr vert="horz" anchor="ctr"/>
          <a:lstStyle>
            <a:lvl1pPr>
              <a:defRPr sz="3200" b="0">
                <a:solidFill>
                  <a:schemeClr val="tx2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defRPr>
            </a:lvl1pPr>
          </a:lstStyle>
          <a:p>
            <a:r>
              <a:rPr lang="en-US"/>
              <a:t>Table of contents or Agenda</a:t>
            </a:r>
          </a:p>
        </p:txBody>
      </p:sp>
      <p:sp>
        <p:nvSpPr>
          <p:cNvPr id="56" name="Slide Number Placeholder 5">
            <a:extLst>
              <a:ext uri="{FF2B5EF4-FFF2-40B4-BE49-F238E27FC236}">
                <a16:creationId xmlns:a16="http://schemas.microsoft.com/office/drawing/2014/main" id="{030699F5-6B57-4BC7-B774-B8F85B96214D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rgbClr val="959CA0"/>
                </a:solidFill>
                <a:latin typeface="+mj-lt"/>
              </a:rPr>
              <a:t>‹#›</a:t>
            </a:fld>
            <a:endParaRPr lang="en-US" sz="800" b="0">
              <a:solidFill>
                <a:srgbClr val="959CA0"/>
              </a:solidFill>
              <a:latin typeface="+mj-lt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18FC357D-3DB1-1B43-8FB6-6F70286F746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123A0F2-7503-B8DD-283A-DEA0EB4EB5EA}"/>
              </a:ext>
            </a:extLst>
          </p:cNvPr>
          <p:cNvSpPr/>
          <p:nvPr userDrawn="1"/>
        </p:nvSpPr>
        <p:spPr>
          <a:xfrm rot="18900000" flipH="1">
            <a:off x="-594083" y="523938"/>
            <a:ext cx="1527403" cy="2007154"/>
          </a:xfrm>
          <a:custGeom>
            <a:avLst/>
            <a:gdLst>
              <a:gd name="connsiteX0" fmla="*/ 0 w 1527403"/>
              <a:gd name="connsiteY0" fmla="*/ 0 h 2007154"/>
              <a:gd name="connsiteX1" fmla="*/ 0 w 1527403"/>
              <a:gd name="connsiteY1" fmla="*/ 1210251 h 2007154"/>
              <a:gd name="connsiteX2" fmla="*/ 796903 w 1527403"/>
              <a:gd name="connsiteY2" fmla="*/ 2007154 h 2007154"/>
              <a:gd name="connsiteX3" fmla="*/ 1457708 w 1527403"/>
              <a:gd name="connsiteY3" fmla="*/ 1655807 h 2007154"/>
              <a:gd name="connsiteX4" fmla="*/ 1527403 w 1527403"/>
              <a:gd name="connsiteY4" fmla="*/ 1527403 h 2007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7403" h="2007154">
                <a:moveTo>
                  <a:pt x="0" y="0"/>
                </a:moveTo>
                <a:lnTo>
                  <a:pt x="0" y="1210251"/>
                </a:lnTo>
                <a:cubicBezTo>
                  <a:pt x="0" y="1650368"/>
                  <a:pt x="356786" y="2007154"/>
                  <a:pt x="796903" y="2007154"/>
                </a:cubicBezTo>
                <a:cubicBezTo>
                  <a:pt x="1071976" y="2007154"/>
                  <a:pt x="1314498" y="1867785"/>
                  <a:pt x="1457708" y="1655807"/>
                </a:cubicBezTo>
                <a:lnTo>
                  <a:pt x="1527403" y="152740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sz="1600" err="1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301576D0-87DC-3682-FFCD-2F2E6A1F2A94}"/>
              </a:ext>
            </a:extLst>
          </p:cNvPr>
          <p:cNvSpPr/>
          <p:nvPr userDrawn="1"/>
        </p:nvSpPr>
        <p:spPr>
          <a:xfrm rot="18900000" flipH="1">
            <a:off x="142114" y="2067490"/>
            <a:ext cx="592131" cy="1831489"/>
          </a:xfrm>
          <a:custGeom>
            <a:avLst/>
            <a:gdLst>
              <a:gd name="connsiteX0" fmla="*/ 0 w 592131"/>
              <a:gd name="connsiteY0" fmla="*/ 0 h 1831489"/>
              <a:gd name="connsiteX1" fmla="*/ 0 w 592131"/>
              <a:gd name="connsiteY1" fmla="*/ 1535422 h 1831489"/>
              <a:gd name="connsiteX2" fmla="*/ 296066 w 592131"/>
              <a:gd name="connsiteY2" fmla="*/ 1831488 h 1831489"/>
              <a:gd name="connsiteX3" fmla="*/ 296065 w 592131"/>
              <a:gd name="connsiteY3" fmla="*/ 1831489 h 1831489"/>
              <a:gd name="connsiteX4" fmla="*/ 592131 w 592131"/>
              <a:gd name="connsiteY4" fmla="*/ 1535423 h 1831489"/>
              <a:gd name="connsiteX5" fmla="*/ 592131 w 592131"/>
              <a:gd name="connsiteY5" fmla="*/ 592131 h 183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2131" h="1831489">
                <a:moveTo>
                  <a:pt x="0" y="0"/>
                </a:moveTo>
                <a:lnTo>
                  <a:pt x="0" y="1535422"/>
                </a:lnTo>
                <a:cubicBezTo>
                  <a:pt x="0" y="1698935"/>
                  <a:pt x="132553" y="1831488"/>
                  <a:pt x="296066" y="1831488"/>
                </a:cubicBezTo>
                <a:lnTo>
                  <a:pt x="296065" y="1831489"/>
                </a:lnTo>
                <a:cubicBezTo>
                  <a:pt x="459578" y="1831489"/>
                  <a:pt x="592131" y="1698936"/>
                  <a:pt x="592131" y="1535423"/>
                </a:cubicBezTo>
                <a:lnTo>
                  <a:pt x="592131" y="592131"/>
                </a:lnTo>
                <a:close/>
              </a:path>
            </a:pathLst>
          </a:cu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sz="1600" err="1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46560C56-9182-2FB8-A10A-9F4D9E9AE16F}"/>
              </a:ext>
            </a:extLst>
          </p:cNvPr>
          <p:cNvSpPr/>
          <p:nvPr userDrawn="1"/>
        </p:nvSpPr>
        <p:spPr>
          <a:xfrm rot="18900000" flipH="1">
            <a:off x="-769846" y="488813"/>
            <a:ext cx="2386628" cy="2423999"/>
          </a:xfrm>
          <a:custGeom>
            <a:avLst/>
            <a:gdLst>
              <a:gd name="connsiteX0" fmla="*/ 290093 w 2386628"/>
              <a:gd name="connsiteY0" fmla="*/ 0 h 2714092"/>
              <a:gd name="connsiteX1" fmla="*/ 0 w 2386628"/>
              <a:gd name="connsiteY1" fmla="*/ 290093 h 2714092"/>
              <a:gd name="connsiteX2" fmla="*/ 0 w 2386628"/>
              <a:gd name="connsiteY2" fmla="*/ 1423811 h 2714092"/>
              <a:gd name="connsiteX3" fmla="*/ 1290281 w 2386628"/>
              <a:gd name="connsiteY3" fmla="*/ 2714092 h 2714092"/>
              <a:gd name="connsiteX4" fmla="*/ 2360202 w 2386628"/>
              <a:gd name="connsiteY4" fmla="*/ 2145220 h 2714092"/>
              <a:gd name="connsiteX5" fmla="*/ 2386628 w 2386628"/>
              <a:gd name="connsiteY5" fmla="*/ 2096534 h 2714092"/>
              <a:gd name="connsiteX0" fmla="*/ 290093 w 2386628"/>
              <a:gd name="connsiteY0" fmla="*/ 0 h 2714092"/>
              <a:gd name="connsiteX1" fmla="*/ 0 w 2386628"/>
              <a:gd name="connsiteY1" fmla="*/ 290093 h 2714092"/>
              <a:gd name="connsiteX2" fmla="*/ 0 w 2386628"/>
              <a:gd name="connsiteY2" fmla="*/ 1423811 h 2714092"/>
              <a:gd name="connsiteX3" fmla="*/ 1290281 w 2386628"/>
              <a:gd name="connsiteY3" fmla="*/ 2714092 h 2714092"/>
              <a:gd name="connsiteX4" fmla="*/ 2360202 w 2386628"/>
              <a:gd name="connsiteY4" fmla="*/ 2145220 h 2714092"/>
              <a:gd name="connsiteX5" fmla="*/ 2386628 w 2386628"/>
              <a:gd name="connsiteY5" fmla="*/ 2096534 h 2714092"/>
              <a:gd name="connsiteX6" fmla="*/ 381533 w 2386628"/>
              <a:gd name="connsiteY6" fmla="*/ 91440 h 2714092"/>
              <a:gd name="connsiteX0" fmla="*/ 290093 w 2386628"/>
              <a:gd name="connsiteY0" fmla="*/ 0 h 2714092"/>
              <a:gd name="connsiteX1" fmla="*/ 0 w 2386628"/>
              <a:gd name="connsiteY1" fmla="*/ 290093 h 2714092"/>
              <a:gd name="connsiteX2" fmla="*/ 0 w 2386628"/>
              <a:gd name="connsiteY2" fmla="*/ 1423811 h 2714092"/>
              <a:gd name="connsiteX3" fmla="*/ 1290281 w 2386628"/>
              <a:gd name="connsiteY3" fmla="*/ 2714092 h 2714092"/>
              <a:gd name="connsiteX4" fmla="*/ 2360202 w 2386628"/>
              <a:gd name="connsiteY4" fmla="*/ 2145220 h 2714092"/>
              <a:gd name="connsiteX5" fmla="*/ 2386628 w 2386628"/>
              <a:gd name="connsiteY5" fmla="*/ 2096534 h 2714092"/>
              <a:gd name="connsiteX0" fmla="*/ 0 w 2386628"/>
              <a:gd name="connsiteY0" fmla="*/ 0 h 2423999"/>
              <a:gd name="connsiteX1" fmla="*/ 0 w 2386628"/>
              <a:gd name="connsiteY1" fmla="*/ 1133718 h 2423999"/>
              <a:gd name="connsiteX2" fmla="*/ 1290281 w 2386628"/>
              <a:gd name="connsiteY2" fmla="*/ 2423999 h 2423999"/>
              <a:gd name="connsiteX3" fmla="*/ 2360202 w 2386628"/>
              <a:gd name="connsiteY3" fmla="*/ 1855127 h 2423999"/>
              <a:gd name="connsiteX4" fmla="*/ 2386628 w 2386628"/>
              <a:gd name="connsiteY4" fmla="*/ 1806441 h 2423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6628" h="2423999">
                <a:moveTo>
                  <a:pt x="0" y="0"/>
                </a:moveTo>
                <a:lnTo>
                  <a:pt x="0" y="1133718"/>
                </a:lnTo>
                <a:cubicBezTo>
                  <a:pt x="0" y="1846321"/>
                  <a:pt x="577678" y="2423999"/>
                  <a:pt x="1290281" y="2423999"/>
                </a:cubicBezTo>
                <a:cubicBezTo>
                  <a:pt x="1735658" y="2423999"/>
                  <a:pt x="2128330" y="2198344"/>
                  <a:pt x="2360202" y="1855127"/>
                </a:cubicBezTo>
                <a:lnTo>
                  <a:pt x="2386628" y="1806441"/>
                </a:lnTo>
              </a:path>
            </a:pathLst>
          </a:cu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sz="1600" err="1"/>
          </a:p>
        </p:txBody>
      </p:sp>
    </p:spTree>
    <p:extLst>
      <p:ext uri="{BB962C8B-B14F-4D97-AF65-F5344CB8AC3E}">
        <p14:creationId xmlns:p14="http://schemas.microsoft.com/office/powerpoint/2010/main" val="2408794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_Two Column-01 - IQV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049792B7-65B3-A8E0-6011-DDC2A04AF21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126482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49792B7-65B3-A8E0-6011-DDC2A04AF2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Title 3">
            <a:extLst>
              <a:ext uri="{FF2B5EF4-FFF2-40B4-BE49-F238E27FC236}">
                <a16:creationId xmlns:a16="http://schemas.microsoft.com/office/drawing/2014/main" id="{7A9E8FF8-48AE-4B47-8CBF-17FB49CF53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62418" y="823398"/>
            <a:ext cx="9163983" cy="594360"/>
          </a:xfrm>
          <a:prstGeom prst="rect">
            <a:avLst/>
          </a:prstGeom>
        </p:spPr>
        <p:txBody>
          <a:bodyPr vert="horz" anchor="ctr"/>
          <a:lstStyle>
            <a:lvl1pPr>
              <a:defRPr sz="3200" b="0">
                <a:solidFill>
                  <a:schemeClr val="tx2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defRPr>
            </a:lvl1pPr>
          </a:lstStyle>
          <a:p>
            <a:r>
              <a:rPr lang="en-US"/>
              <a:t>Table of contents or Agenda</a:t>
            </a:r>
          </a:p>
        </p:txBody>
      </p:sp>
      <p:sp>
        <p:nvSpPr>
          <p:cNvPr id="56" name="Slide Number Placeholder 5">
            <a:extLst>
              <a:ext uri="{FF2B5EF4-FFF2-40B4-BE49-F238E27FC236}">
                <a16:creationId xmlns:a16="http://schemas.microsoft.com/office/drawing/2014/main" id="{030699F5-6B57-4BC7-B774-B8F85B96214D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rgbClr val="959CA0"/>
                </a:solidFill>
                <a:latin typeface="+mj-lt"/>
              </a:rPr>
              <a:t>‹#›</a:t>
            </a:fld>
            <a:endParaRPr lang="en-US" sz="800" b="0">
              <a:solidFill>
                <a:srgbClr val="959CA0"/>
              </a:solidFill>
              <a:latin typeface="+mj-lt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18FC357D-3DB1-1B43-8FB6-6F70286F746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B18EDB9-5623-FD23-8C0E-AA29EDA7A30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962418" y="1561892"/>
            <a:ext cx="4442783" cy="4712626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2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j-lt"/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+mj-lt"/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  <a:latin typeface="+mj-lt"/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+mj-lt"/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ClrTx/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Noto Sans 18pt bullet level 1</a:t>
            </a:r>
          </a:p>
          <a:p>
            <a:pPr lvl="1"/>
            <a:r>
              <a:rPr lang="en-US"/>
              <a:t>Noto Sans 16pt bullet level 2</a:t>
            </a:r>
          </a:p>
          <a:p>
            <a:pPr lvl="2"/>
            <a:r>
              <a:rPr lang="en-US"/>
              <a:t>Noto Sans 16pt bullet level 3</a:t>
            </a:r>
          </a:p>
          <a:p>
            <a:pPr lvl="3"/>
            <a:r>
              <a:rPr lang="en-US"/>
              <a:t>Noto Sans 16pt bullet level 4</a:t>
            </a:r>
          </a:p>
          <a:p>
            <a:pPr lvl="4"/>
            <a:r>
              <a:rPr lang="en-US"/>
              <a:t>Noto Sans 16pt bullet level 5</a:t>
            </a:r>
          </a:p>
          <a:p>
            <a:pPr lvl="0"/>
            <a:r>
              <a:rPr lang="en-US"/>
              <a:t>Noto Sans 18pt bullet level 1</a:t>
            </a:r>
          </a:p>
          <a:p>
            <a:pPr lvl="1"/>
            <a:r>
              <a:rPr lang="en-US"/>
              <a:t>Noto Sans 16pt bullet level 2</a:t>
            </a:r>
          </a:p>
          <a:p>
            <a:pPr lvl="2"/>
            <a:r>
              <a:rPr lang="en-US"/>
              <a:t>Noto Sans 16pt bullet level 3</a:t>
            </a:r>
          </a:p>
          <a:p>
            <a:pPr lvl="3"/>
            <a:r>
              <a:rPr lang="en-US"/>
              <a:t>Noto Sans 16pt bullet level 4</a:t>
            </a:r>
          </a:p>
          <a:p>
            <a:pPr lvl="4"/>
            <a:r>
              <a:rPr lang="en-US"/>
              <a:t>Noto Sans 16pt bullet level 5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3149A18-341D-DEE9-36AF-B20C2CF51C83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679523" y="1561892"/>
            <a:ext cx="4446878" cy="4712626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2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j-lt"/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+mj-lt"/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  <a:latin typeface="+mj-lt"/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+mj-lt"/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ClrTx/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Noto Sans 18pt bullet level 1</a:t>
            </a:r>
          </a:p>
          <a:p>
            <a:pPr lvl="1"/>
            <a:r>
              <a:rPr lang="en-US"/>
              <a:t>Noto Sans 16pt bullet level 2</a:t>
            </a:r>
          </a:p>
          <a:p>
            <a:pPr lvl="2"/>
            <a:r>
              <a:rPr lang="en-US"/>
              <a:t>Noto Sans 16pt bullet level 3</a:t>
            </a:r>
          </a:p>
          <a:p>
            <a:pPr lvl="3"/>
            <a:r>
              <a:rPr lang="en-US"/>
              <a:t>Noto Sans 16pt bullet level 4</a:t>
            </a:r>
          </a:p>
          <a:p>
            <a:pPr lvl="4"/>
            <a:r>
              <a:rPr lang="en-US"/>
              <a:t>Noto Sans 16pt bullet level 5</a:t>
            </a:r>
          </a:p>
          <a:p>
            <a:pPr lvl="0"/>
            <a:r>
              <a:rPr lang="en-US"/>
              <a:t>Noto Sans 18pt bullet level 1</a:t>
            </a:r>
          </a:p>
          <a:p>
            <a:pPr lvl="1"/>
            <a:r>
              <a:rPr lang="en-US"/>
              <a:t>Noto Sans 16pt bullet level 2</a:t>
            </a:r>
          </a:p>
          <a:p>
            <a:pPr lvl="2"/>
            <a:r>
              <a:rPr lang="en-US"/>
              <a:t>Noto Sans 16pt bullet level 3</a:t>
            </a:r>
          </a:p>
          <a:p>
            <a:pPr lvl="3"/>
            <a:r>
              <a:rPr lang="en-US"/>
              <a:t>Noto Sans 16pt bullet level 4</a:t>
            </a:r>
          </a:p>
          <a:p>
            <a:pPr lvl="4"/>
            <a:r>
              <a:rPr lang="en-US"/>
              <a:t>Noto Sans 16pt bullet level 5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D3F2401-B526-950D-C991-D2062E340CC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304263" cy="2595880"/>
          </a:xfrm>
          <a:custGeom>
            <a:avLst/>
            <a:gdLst>
              <a:gd name="connsiteX0" fmla="*/ 0 w 1304263"/>
              <a:gd name="connsiteY0" fmla="*/ 0 h 2595880"/>
              <a:gd name="connsiteX1" fmla="*/ 6322 w 1304263"/>
              <a:gd name="connsiteY1" fmla="*/ 0 h 2595880"/>
              <a:gd name="connsiteX2" fmla="*/ 1304263 w 1304263"/>
              <a:gd name="connsiteY2" fmla="*/ 1297940 h 2595880"/>
              <a:gd name="connsiteX3" fmla="*/ 1304263 w 1304263"/>
              <a:gd name="connsiteY3" fmla="*/ 1297940 h 2595880"/>
              <a:gd name="connsiteX4" fmla="*/ 6322 w 1304263"/>
              <a:gd name="connsiteY4" fmla="*/ 2595880 h 2595880"/>
              <a:gd name="connsiteX5" fmla="*/ 0 w 1304263"/>
              <a:gd name="connsiteY5" fmla="*/ 2595880 h 2595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04263" h="2595880">
                <a:moveTo>
                  <a:pt x="0" y="0"/>
                </a:moveTo>
                <a:lnTo>
                  <a:pt x="6322" y="0"/>
                </a:lnTo>
                <a:cubicBezTo>
                  <a:pt x="723155" y="0"/>
                  <a:pt x="1304263" y="581108"/>
                  <a:pt x="1304263" y="1297940"/>
                </a:cubicBezTo>
                <a:lnTo>
                  <a:pt x="1304263" y="1297940"/>
                </a:lnTo>
                <a:cubicBezTo>
                  <a:pt x="1304263" y="2014773"/>
                  <a:pt x="723155" y="2595880"/>
                  <a:pt x="6322" y="2595880"/>
                </a:cubicBezTo>
                <a:lnTo>
                  <a:pt x="0" y="259588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800" b="1" kern="1200" dirty="0" smtClean="0">
                <a:solidFill>
                  <a:srgbClr val="DA291C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add image</a:t>
            </a:r>
          </a:p>
        </p:txBody>
      </p:sp>
    </p:spTree>
    <p:extLst>
      <p:ext uri="{BB962C8B-B14F-4D97-AF65-F5344CB8AC3E}">
        <p14:creationId xmlns:p14="http://schemas.microsoft.com/office/powerpoint/2010/main" val="586424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_Two Column-02 - IQV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049792B7-65B3-A8E0-6011-DDC2A04AF21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345276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49792B7-65B3-A8E0-6011-DDC2A04AF21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Title 3">
            <a:extLst>
              <a:ext uri="{FF2B5EF4-FFF2-40B4-BE49-F238E27FC236}">
                <a16:creationId xmlns:a16="http://schemas.microsoft.com/office/drawing/2014/main" id="{7A9E8FF8-48AE-4B47-8CBF-17FB49CF53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62418" y="823398"/>
            <a:ext cx="9163983" cy="594360"/>
          </a:xfrm>
          <a:prstGeom prst="rect">
            <a:avLst/>
          </a:prstGeom>
        </p:spPr>
        <p:txBody>
          <a:bodyPr vert="horz" anchor="ctr"/>
          <a:lstStyle>
            <a:lvl1pPr>
              <a:defRPr sz="3200" b="0">
                <a:solidFill>
                  <a:schemeClr val="tx2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defRPr>
            </a:lvl1pPr>
          </a:lstStyle>
          <a:p>
            <a:r>
              <a:rPr lang="en-US"/>
              <a:t>Table of contents or Agenda</a:t>
            </a:r>
          </a:p>
        </p:txBody>
      </p:sp>
      <p:sp>
        <p:nvSpPr>
          <p:cNvPr id="56" name="Slide Number Placeholder 5">
            <a:extLst>
              <a:ext uri="{FF2B5EF4-FFF2-40B4-BE49-F238E27FC236}">
                <a16:creationId xmlns:a16="http://schemas.microsoft.com/office/drawing/2014/main" id="{030699F5-6B57-4BC7-B774-B8F85B96214D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800" b="0" smtClean="0">
                <a:solidFill>
                  <a:srgbClr val="959CA0"/>
                </a:solidFill>
                <a:latin typeface="+mj-lt"/>
              </a:rPr>
              <a:t>‹#›</a:t>
            </a:fld>
            <a:endParaRPr lang="en-US" sz="800" b="0">
              <a:solidFill>
                <a:srgbClr val="959CA0"/>
              </a:solidFill>
              <a:latin typeface="+mj-lt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18FC357D-3DB1-1B43-8FB6-6F70286F746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76299" y="6535995"/>
            <a:ext cx="1143000" cy="215900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123A0F2-7503-B8DD-283A-DEA0EB4EB5EA}"/>
              </a:ext>
            </a:extLst>
          </p:cNvPr>
          <p:cNvSpPr/>
          <p:nvPr userDrawn="1"/>
        </p:nvSpPr>
        <p:spPr>
          <a:xfrm rot="18900000" flipH="1">
            <a:off x="-594083" y="523938"/>
            <a:ext cx="1527403" cy="2007154"/>
          </a:xfrm>
          <a:custGeom>
            <a:avLst/>
            <a:gdLst>
              <a:gd name="connsiteX0" fmla="*/ 0 w 1527403"/>
              <a:gd name="connsiteY0" fmla="*/ 0 h 2007154"/>
              <a:gd name="connsiteX1" fmla="*/ 0 w 1527403"/>
              <a:gd name="connsiteY1" fmla="*/ 1210251 h 2007154"/>
              <a:gd name="connsiteX2" fmla="*/ 796903 w 1527403"/>
              <a:gd name="connsiteY2" fmla="*/ 2007154 h 2007154"/>
              <a:gd name="connsiteX3" fmla="*/ 1457708 w 1527403"/>
              <a:gd name="connsiteY3" fmla="*/ 1655807 h 2007154"/>
              <a:gd name="connsiteX4" fmla="*/ 1527403 w 1527403"/>
              <a:gd name="connsiteY4" fmla="*/ 1527403 h 2007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27403" h="2007154">
                <a:moveTo>
                  <a:pt x="0" y="0"/>
                </a:moveTo>
                <a:lnTo>
                  <a:pt x="0" y="1210251"/>
                </a:lnTo>
                <a:cubicBezTo>
                  <a:pt x="0" y="1650368"/>
                  <a:pt x="356786" y="2007154"/>
                  <a:pt x="796903" y="2007154"/>
                </a:cubicBezTo>
                <a:cubicBezTo>
                  <a:pt x="1071976" y="2007154"/>
                  <a:pt x="1314498" y="1867785"/>
                  <a:pt x="1457708" y="1655807"/>
                </a:cubicBezTo>
                <a:lnTo>
                  <a:pt x="1527403" y="1527403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sz="1600" err="1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301576D0-87DC-3682-FFCD-2F2E6A1F2A94}"/>
              </a:ext>
            </a:extLst>
          </p:cNvPr>
          <p:cNvSpPr/>
          <p:nvPr userDrawn="1"/>
        </p:nvSpPr>
        <p:spPr>
          <a:xfrm rot="18900000" flipH="1">
            <a:off x="142114" y="2067490"/>
            <a:ext cx="592131" cy="1831489"/>
          </a:xfrm>
          <a:custGeom>
            <a:avLst/>
            <a:gdLst>
              <a:gd name="connsiteX0" fmla="*/ 0 w 592131"/>
              <a:gd name="connsiteY0" fmla="*/ 0 h 1831489"/>
              <a:gd name="connsiteX1" fmla="*/ 0 w 592131"/>
              <a:gd name="connsiteY1" fmla="*/ 1535422 h 1831489"/>
              <a:gd name="connsiteX2" fmla="*/ 296066 w 592131"/>
              <a:gd name="connsiteY2" fmla="*/ 1831488 h 1831489"/>
              <a:gd name="connsiteX3" fmla="*/ 296065 w 592131"/>
              <a:gd name="connsiteY3" fmla="*/ 1831489 h 1831489"/>
              <a:gd name="connsiteX4" fmla="*/ 592131 w 592131"/>
              <a:gd name="connsiteY4" fmla="*/ 1535423 h 1831489"/>
              <a:gd name="connsiteX5" fmla="*/ 592131 w 592131"/>
              <a:gd name="connsiteY5" fmla="*/ 592131 h 183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2131" h="1831489">
                <a:moveTo>
                  <a:pt x="0" y="0"/>
                </a:moveTo>
                <a:lnTo>
                  <a:pt x="0" y="1535422"/>
                </a:lnTo>
                <a:cubicBezTo>
                  <a:pt x="0" y="1698935"/>
                  <a:pt x="132553" y="1831488"/>
                  <a:pt x="296066" y="1831488"/>
                </a:cubicBezTo>
                <a:lnTo>
                  <a:pt x="296065" y="1831489"/>
                </a:lnTo>
                <a:cubicBezTo>
                  <a:pt x="459578" y="1831489"/>
                  <a:pt x="592131" y="1698936"/>
                  <a:pt x="592131" y="1535423"/>
                </a:cubicBezTo>
                <a:lnTo>
                  <a:pt x="592131" y="592131"/>
                </a:lnTo>
                <a:close/>
              </a:path>
            </a:pathLst>
          </a:cu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sz="1600" err="1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46560C56-9182-2FB8-A10A-9F4D9E9AE16F}"/>
              </a:ext>
            </a:extLst>
          </p:cNvPr>
          <p:cNvSpPr/>
          <p:nvPr userDrawn="1"/>
        </p:nvSpPr>
        <p:spPr>
          <a:xfrm rot="18900000" flipH="1">
            <a:off x="-769846" y="488813"/>
            <a:ext cx="2386628" cy="2423999"/>
          </a:xfrm>
          <a:custGeom>
            <a:avLst/>
            <a:gdLst>
              <a:gd name="connsiteX0" fmla="*/ 290093 w 2386628"/>
              <a:gd name="connsiteY0" fmla="*/ 0 h 2714092"/>
              <a:gd name="connsiteX1" fmla="*/ 0 w 2386628"/>
              <a:gd name="connsiteY1" fmla="*/ 290093 h 2714092"/>
              <a:gd name="connsiteX2" fmla="*/ 0 w 2386628"/>
              <a:gd name="connsiteY2" fmla="*/ 1423811 h 2714092"/>
              <a:gd name="connsiteX3" fmla="*/ 1290281 w 2386628"/>
              <a:gd name="connsiteY3" fmla="*/ 2714092 h 2714092"/>
              <a:gd name="connsiteX4" fmla="*/ 2360202 w 2386628"/>
              <a:gd name="connsiteY4" fmla="*/ 2145220 h 2714092"/>
              <a:gd name="connsiteX5" fmla="*/ 2386628 w 2386628"/>
              <a:gd name="connsiteY5" fmla="*/ 2096534 h 2714092"/>
              <a:gd name="connsiteX0" fmla="*/ 290093 w 2386628"/>
              <a:gd name="connsiteY0" fmla="*/ 0 h 2714092"/>
              <a:gd name="connsiteX1" fmla="*/ 0 w 2386628"/>
              <a:gd name="connsiteY1" fmla="*/ 290093 h 2714092"/>
              <a:gd name="connsiteX2" fmla="*/ 0 w 2386628"/>
              <a:gd name="connsiteY2" fmla="*/ 1423811 h 2714092"/>
              <a:gd name="connsiteX3" fmla="*/ 1290281 w 2386628"/>
              <a:gd name="connsiteY3" fmla="*/ 2714092 h 2714092"/>
              <a:gd name="connsiteX4" fmla="*/ 2360202 w 2386628"/>
              <a:gd name="connsiteY4" fmla="*/ 2145220 h 2714092"/>
              <a:gd name="connsiteX5" fmla="*/ 2386628 w 2386628"/>
              <a:gd name="connsiteY5" fmla="*/ 2096534 h 2714092"/>
              <a:gd name="connsiteX6" fmla="*/ 381533 w 2386628"/>
              <a:gd name="connsiteY6" fmla="*/ 91440 h 2714092"/>
              <a:gd name="connsiteX0" fmla="*/ 290093 w 2386628"/>
              <a:gd name="connsiteY0" fmla="*/ 0 h 2714092"/>
              <a:gd name="connsiteX1" fmla="*/ 0 w 2386628"/>
              <a:gd name="connsiteY1" fmla="*/ 290093 h 2714092"/>
              <a:gd name="connsiteX2" fmla="*/ 0 w 2386628"/>
              <a:gd name="connsiteY2" fmla="*/ 1423811 h 2714092"/>
              <a:gd name="connsiteX3" fmla="*/ 1290281 w 2386628"/>
              <a:gd name="connsiteY3" fmla="*/ 2714092 h 2714092"/>
              <a:gd name="connsiteX4" fmla="*/ 2360202 w 2386628"/>
              <a:gd name="connsiteY4" fmla="*/ 2145220 h 2714092"/>
              <a:gd name="connsiteX5" fmla="*/ 2386628 w 2386628"/>
              <a:gd name="connsiteY5" fmla="*/ 2096534 h 2714092"/>
              <a:gd name="connsiteX0" fmla="*/ 0 w 2386628"/>
              <a:gd name="connsiteY0" fmla="*/ 0 h 2423999"/>
              <a:gd name="connsiteX1" fmla="*/ 0 w 2386628"/>
              <a:gd name="connsiteY1" fmla="*/ 1133718 h 2423999"/>
              <a:gd name="connsiteX2" fmla="*/ 1290281 w 2386628"/>
              <a:gd name="connsiteY2" fmla="*/ 2423999 h 2423999"/>
              <a:gd name="connsiteX3" fmla="*/ 2360202 w 2386628"/>
              <a:gd name="connsiteY3" fmla="*/ 1855127 h 2423999"/>
              <a:gd name="connsiteX4" fmla="*/ 2386628 w 2386628"/>
              <a:gd name="connsiteY4" fmla="*/ 1806441 h 2423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6628" h="2423999">
                <a:moveTo>
                  <a:pt x="0" y="0"/>
                </a:moveTo>
                <a:lnTo>
                  <a:pt x="0" y="1133718"/>
                </a:lnTo>
                <a:cubicBezTo>
                  <a:pt x="0" y="1846321"/>
                  <a:pt x="577678" y="2423999"/>
                  <a:pt x="1290281" y="2423999"/>
                </a:cubicBezTo>
                <a:cubicBezTo>
                  <a:pt x="1735658" y="2423999"/>
                  <a:pt x="2128330" y="2198344"/>
                  <a:pt x="2360202" y="1855127"/>
                </a:cubicBezTo>
                <a:lnTo>
                  <a:pt x="2386628" y="1806441"/>
                </a:lnTo>
              </a:path>
            </a:pathLst>
          </a:cu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sz="1600" err="1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4E2E184-492C-929D-E003-357173179E1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962418" y="1561892"/>
            <a:ext cx="4442783" cy="4712626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2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j-lt"/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+mj-lt"/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  <a:latin typeface="+mj-lt"/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+mj-lt"/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ClrTx/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Noto Sans 18pt bullet level 1</a:t>
            </a:r>
          </a:p>
          <a:p>
            <a:pPr lvl="1"/>
            <a:r>
              <a:rPr lang="en-US"/>
              <a:t>Noto Sans 16pt bullet level 2</a:t>
            </a:r>
          </a:p>
          <a:p>
            <a:pPr lvl="2"/>
            <a:r>
              <a:rPr lang="en-US"/>
              <a:t>Noto Sans 16pt bullet level 3</a:t>
            </a:r>
          </a:p>
          <a:p>
            <a:pPr lvl="3"/>
            <a:r>
              <a:rPr lang="en-US"/>
              <a:t>Noto Sans 16pt bullet level 4</a:t>
            </a:r>
          </a:p>
          <a:p>
            <a:pPr lvl="4"/>
            <a:r>
              <a:rPr lang="en-US"/>
              <a:t>Noto Sans 16pt bullet level 5</a:t>
            </a:r>
          </a:p>
          <a:p>
            <a:pPr lvl="0"/>
            <a:r>
              <a:rPr lang="en-US"/>
              <a:t>Noto Sans 18pt bullet level 1</a:t>
            </a:r>
          </a:p>
          <a:p>
            <a:pPr lvl="1"/>
            <a:r>
              <a:rPr lang="en-US"/>
              <a:t>Noto Sans 16pt bullet level 2</a:t>
            </a:r>
          </a:p>
          <a:p>
            <a:pPr lvl="2"/>
            <a:r>
              <a:rPr lang="en-US"/>
              <a:t>Noto Sans 16pt bullet level 3</a:t>
            </a:r>
          </a:p>
          <a:p>
            <a:pPr lvl="3"/>
            <a:r>
              <a:rPr lang="en-US"/>
              <a:t>Noto Sans 16pt bullet level 4</a:t>
            </a:r>
          </a:p>
          <a:p>
            <a:pPr lvl="4"/>
            <a:r>
              <a:rPr lang="en-US"/>
              <a:t>Noto Sans 16pt bullet level 5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FA0240A-CFE6-FB00-2FDA-AC356B39775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679523" y="1561892"/>
            <a:ext cx="4446878" cy="4712626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2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+mj-lt"/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Clr>
                <a:schemeClr val="tx1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+mj-lt"/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  <a:latin typeface="+mj-lt"/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  <a:latin typeface="+mj-lt"/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ClrTx/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  <a:latin typeface="+mj-lt"/>
              </a:defRPr>
            </a:lvl5pPr>
          </a:lstStyle>
          <a:p>
            <a:pPr lvl="0"/>
            <a:r>
              <a:rPr lang="en-US"/>
              <a:t>Noto Sans 18pt bullet level 1</a:t>
            </a:r>
          </a:p>
          <a:p>
            <a:pPr lvl="1"/>
            <a:r>
              <a:rPr lang="en-US"/>
              <a:t>Noto Sans 16pt bullet level 2</a:t>
            </a:r>
          </a:p>
          <a:p>
            <a:pPr lvl="2"/>
            <a:r>
              <a:rPr lang="en-US"/>
              <a:t>Noto Sans 16pt bullet level 3</a:t>
            </a:r>
          </a:p>
          <a:p>
            <a:pPr lvl="3"/>
            <a:r>
              <a:rPr lang="en-US"/>
              <a:t>Noto Sans 16pt bullet level 4</a:t>
            </a:r>
          </a:p>
          <a:p>
            <a:pPr lvl="4"/>
            <a:r>
              <a:rPr lang="en-US"/>
              <a:t>Noto Sans 16pt bullet level 5</a:t>
            </a:r>
          </a:p>
          <a:p>
            <a:pPr lvl="0"/>
            <a:r>
              <a:rPr lang="en-US"/>
              <a:t>Noto Sans 18pt bullet level 1</a:t>
            </a:r>
          </a:p>
          <a:p>
            <a:pPr lvl="1"/>
            <a:r>
              <a:rPr lang="en-US"/>
              <a:t>Noto Sans 16pt bullet level 2</a:t>
            </a:r>
          </a:p>
          <a:p>
            <a:pPr lvl="2"/>
            <a:r>
              <a:rPr lang="en-US"/>
              <a:t>Noto Sans 16pt bullet level 3</a:t>
            </a:r>
          </a:p>
          <a:p>
            <a:pPr lvl="3"/>
            <a:r>
              <a:rPr lang="en-US"/>
              <a:t>Noto Sans 16pt bullet level 4</a:t>
            </a:r>
          </a:p>
          <a:p>
            <a:pPr lvl="4"/>
            <a:r>
              <a:rPr lang="en-US"/>
              <a:t>Noto Sans 16pt bullet level 5</a:t>
            </a:r>
          </a:p>
        </p:txBody>
      </p:sp>
    </p:spTree>
    <p:extLst>
      <p:ext uri="{BB962C8B-B14F-4D97-AF65-F5344CB8AC3E}">
        <p14:creationId xmlns:p14="http://schemas.microsoft.com/office/powerpoint/2010/main" val="371348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026-01 - IQV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1C864DD5-4E04-C014-88C4-72B74F205AC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995005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C864DD5-4E04-C014-88C4-72B74F205A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icture Placeholder 28">
            <a:extLst>
              <a:ext uri="{FF2B5EF4-FFF2-40B4-BE49-F238E27FC236}">
                <a16:creationId xmlns:a16="http://schemas.microsoft.com/office/drawing/2014/main" id="{676643F5-726A-FFCD-2BFA-CC1A4CD33F0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txBody>
          <a:bodyPr wrap="square" lIns="3566160" anchor="ctr">
            <a:noAutofit/>
          </a:bodyPr>
          <a:lstStyle>
            <a:lvl1pPr marL="0" indent="0" algn="ctr">
              <a:buNone/>
              <a:defRPr sz="1800" b="1">
                <a:solidFill>
                  <a:srgbClr val="DA291C"/>
                </a:solidFill>
              </a:defRPr>
            </a:lvl1pPr>
          </a:lstStyle>
          <a:p>
            <a:r>
              <a:rPr lang="en-US"/>
              <a:t>Click to add image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AC4D14-3967-FD0C-1A14-023CEB22AD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600200" y="1777999"/>
            <a:ext cx="8991600" cy="3276600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vert="horz" anchor="ctr" anchorCtr="0"/>
          <a:lstStyle>
            <a:lvl1pPr algn="l">
              <a:lnSpc>
                <a:spcPct val="100000"/>
              </a:lnSpc>
              <a:defRPr sz="4400" b="0">
                <a:solidFill>
                  <a:schemeClr val="tx2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defRPr>
            </a:lvl1pPr>
          </a:lstStyle>
          <a:p>
            <a:r>
              <a:rPr lang="en-US"/>
              <a:t>Divider title are 44pt Noto Sans Light sentence case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47B9D2A-679A-E70D-9144-8C0F54653E8F}"/>
              </a:ext>
            </a:extLst>
          </p:cNvPr>
          <p:cNvGrpSpPr/>
          <p:nvPr userDrawn="1"/>
        </p:nvGrpSpPr>
        <p:grpSpPr>
          <a:xfrm>
            <a:off x="12323965" y="3876462"/>
            <a:ext cx="2089689" cy="3212677"/>
            <a:chOff x="12323965" y="3876462"/>
            <a:chExt cx="2089689" cy="3212677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EA2640E-0E16-4C21-EE61-8EF930D666F6}"/>
                </a:ext>
              </a:extLst>
            </p:cNvPr>
            <p:cNvSpPr/>
            <p:nvPr/>
          </p:nvSpPr>
          <p:spPr>
            <a:xfrm>
              <a:off x="12323965" y="3876462"/>
              <a:ext cx="2089689" cy="3212677"/>
            </a:xfrm>
            <a:prstGeom prst="rect">
              <a:avLst/>
            </a:prstGeom>
            <a:solidFill>
              <a:srgbClr val="DA29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>
                <a:spcBef>
                  <a:spcPts val="600"/>
                </a:spcBef>
              </a:pPr>
              <a:r>
                <a:rPr lang="en-US" sz="900" b="1" dirty="0"/>
                <a:t>Instructions to change the image follow below seps:</a:t>
              </a:r>
            </a:p>
            <a:p>
              <a:pPr marL="182880" indent="-182880" algn="l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en-US" sz="900" b="1" dirty="0"/>
                <a:t>Step 1:</a:t>
              </a:r>
              <a:r>
                <a:rPr lang="en-US" sz="900" dirty="0"/>
                <a:t> Please move the masked shapes from top of the image placeholder</a:t>
              </a:r>
            </a:p>
            <a:p>
              <a:pPr marL="182880" indent="-182880" algn="l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en-US" sz="900" b="1" dirty="0"/>
                <a:t>Step 2:</a:t>
              </a:r>
              <a:r>
                <a:rPr lang="en-US" sz="900" dirty="0"/>
                <a:t> Click on the </a:t>
              </a:r>
              <a:br>
                <a:rPr lang="en-US" sz="900" dirty="0"/>
              </a:br>
              <a:r>
                <a:rPr lang="en-US" sz="900" dirty="0"/>
                <a:t>image icon </a:t>
              </a:r>
            </a:p>
            <a:p>
              <a:pPr marL="182880" indent="-182880" algn="l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en-US" sz="900" b="1" dirty="0"/>
                <a:t>Step 3:</a:t>
              </a:r>
              <a:r>
                <a:rPr lang="en-US" sz="900" dirty="0"/>
                <a:t> Select the image to be replaced and then click on Insert option</a:t>
              </a:r>
            </a:p>
            <a:p>
              <a:pPr marL="182880" indent="-182880" algn="l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en-US" sz="900" b="1" dirty="0"/>
                <a:t>Step 4:</a:t>
              </a:r>
              <a:r>
                <a:rPr lang="en-US" sz="900" dirty="0"/>
                <a:t> Once the image is replaced, Goto </a:t>
              </a:r>
              <a:br>
                <a:rPr lang="en-US" sz="900" dirty="0"/>
              </a:br>
              <a:r>
                <a:rPr lang="en-US" sz="900" dirty="0"/>
                <a:t>Home =&gt; Reset option</a:t>
              </a:r>
            </a:p>
            <a:p>
              <a:pPr marL="182880" indent="-182880" algn="l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endParaRPr lang="en-US" sz="900" b="1" dirty="0"/>
            </a:p>
            <a:p>
              <a:pPr marL="182880" indent="-182880" algn="l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endParaRPr lang="en-US" sz="1800" b="1" dirty="0"/>
            </a:p>
            <a:p>
              <a:pPr marL="182880" indent="-182880" algn="l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en-US" sz="900" b="1" dirty="0"/>
                <a:t>Step 5:</a:t>
              </a:r>
              <a:r>
                <a:rPr lang="en-US" sz="900" dirty="0"/>
                <a:t> Shape/masked  layers will be readjusted on the slide and ready to use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BC0CB3D-38B0-E87C-E0DC-B9F5A8316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694135" y="4756344"/>
              <a:ext cx="197126" cy="174381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5001A2C-6752-AFA7-B7BC-2319DAFA95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3834532" y="5786295"/>
              <a:ext cx="491067" cy="213105"/>
            </a:xfrm>
            <a:custGeom>
              <a:avLst/>
              <a:gdLst>
                <a:gd name="connsiteX0" fmla="*/ 0 w 538480"/>
                <a:gd name="connsiteY0" fmla="*/ 0 h 233680"/>
                <a:gd name="connsiteX1" fmla="*/ 538480 w 538480"/>
                <a:gd name="connsiteY1" fmla="*/ 0 h 233680"/>
                <a:gd name="connsiteX2" fmla="*/ 538480 w 538480"/>
                <a:gd name="connsiteY2" fmla="*/ 233680 h 233680"/>
                <a:gd name="connsiteX3" fmla="*/ 0 w 538480"/>
                <a:gd name="connsiteY3" fmla="*/ 233680 h 233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8480" h="233680">
                  <a:moveTo>
                    <a:pt x="0" y="0"/>
                  </a:moveTo>
                  <a:lnTo>
                    <a:pt x="538480" y="0"/>
                  </a:lnTo>
                  <a:lnTo>
                    <a:pt x="538480" y="233680"/>
                  </a:lnTo>
                  <a:lnTo>
                    <a:pt x="0" y="233680"/>
                  </a:lnTo>
                  <a:close/>
                </a:path>
              </a:pathLst>
            </a:custGeom>
          </p:spPr>
        </p:pic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0990C55-0A66-82D8-F468-B3E71C880C41}"/>
                </a:ext>
              </a:extLst>
            </p:cNvPr>
            <p:cNvGrpSpPr/>
            <p:nvPr userDrawn="1"/>
          </p:nvGrpSpPr>
          <p:grpSpPr>
            <a:xfrm>
              <a:off x="12598400" y="6054514"/>
              <a:ext cx="833967" cy="541456"/>
              <a:chOff x="12585700" y="6121400"/>
              <a:chExt cx="833967" cy="541456"/>
            </a:xfrm>
          </p:grpSpPr>
          <p:pic>
            <p:nvPicPr>
              <p:cNvPr id="18" name="Picture 2">
                <a:extLst>
                  <a:ext uri="{FF2B5EF4-FFF2-40B4-BE49-F238E27FC236}">
                    <a16:creationId xmlns:a16="http://schemas.microsoft.com/office/drawing/2014/main" id="{3AEF32A3-382C-B1AC-3AC7-C4D38D4B755A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585700" y="6121400"/>
                <a:ext cx="833967" cy="5414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A58B7075-DFA4-FD08-29B2-A2110BC23927}"/>
                  </a:ext>
                </a:extLst>
              </p:cNvPr>
              <p:cNvSpPr/>
              <p:nvPr/>
            </p:nvSpPr>
            <p:spPr>
              <a:xfrm>
                <a:off x="12699270" y="6154738"/>
                <a:ext cx="226156" cy="91385"/>
              </a:xfrm>
              <a:prstGeom prst="rect">
                <a:avLst/>
              </a:prstGeom>
              <a:noFill/>
              <a:ln>
                <a:solidFill>
                  <a:srgbClr val="DA29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 err="1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826C4374-BB8B-CA6D-9A4C-E3F74A433249}"/>
                  </a:ext>
                </a:extLst>
              </p:cNvPr>
              <p:cNvSpPr/>
              <p:nvPr userDrawn="1"/>
            </p:nvSpPr>
            <p:spPr>
              <a:xfrm>
                <a:off x="13179219" y="6412700"/>
                <a:ext cx="147839" cy="102400"/>
              </a:xfrm>
              <a:prstGeom prst="rect">
                <a:avLst/>
              </a:prstGeom>
              <a:noFill/>
              <a:ln>
                <a:solidFill>
                  <a:srgbClr val="DA29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 err="1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45048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026-02 - IQV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1C864DD5-4E04-C014-88C4-72B74F205AC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630796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C864DD5-4E04-C014-88C4-72B74F205A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E17C5FF-0BB6-D8D6-AE85-A08D4A9073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486127"/>
            <a:ext cx="2957208" cy="5885746"/>
          </a:xfrm>
          <a:custGeom>
            <a:avLst/>
            <a:gdLst>
              <a:gd name="connsiteX0" fmla="*/ 0 w 2957208"/>
              <a:gd name="connsiteY0" fmla="*/ 0 h 5885746"/>
              <a:gd name="connsiteX1" fmla="*/ 14335 w 2957208"/>
              <a:gd name="connsiteY1" fmla="*/ 0 h 5885746"/>
              <a:gd name="connsiteX2" fmla="*/ 2957208 w 2957208"/>
              <a:gd name="connsiteY2" fmla="*/ 2942873 h 5885746"/>
              <a:gd name="connsiteX3" fmla="*/ 2957207 w 2957208"/>
              <a:gd name="connsiteY3" fmla="*/ 2942873 h 5885746"/>
              <a:gd name="connsiteX4" fmla="*/ 14334 w 2957208"/>
              <a:gd name="connsiteY4" fmla="*/ 5885746 h 5885746"/>
              <a:gd name="connsiteX5" fmla="*/ 0 w 2957208"/>
              <a:gd name="connsiteY5" fmla="*/ 5885746 h 5885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57208" h="5885746">
                <a:moveTo>
                  <a:pt x="0" y="0"/>
                </a:moveTo>
                <a:lnTo>
                  <a:pt x="14335" y="0"/>
                </a:lnTo>
                <a:cubicBezTo>
                  <a:pt x="1639639" y="0"/>
                  <a:pt x="2957208" y="1317569"/>
                  <a:pt x="2957208" y="2942873"/>
                </a:cubicBezTo>
                <a:lnTo>
                  <a:pt x="2957207" y="2942873"/>
                </a:lnTo>
                <a:cubicBezTo>
                  <a:pt x="2957207" y="4568177"/>
                  <a:pt x="1639638" y="5885746"/>
                  <a:pt x="14334" y="5885746"/>
                </a:cubicBezTo>
                <a:lnTo>
                  <a:pt x="0" y="5885746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800" b="1" kern="1200" dirty="0" smtClean="0">
                <a:solidFill>
                  <a:srgbClr val="DA291C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add image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FB998AD-8D30-E11E-F31A-9DB440E709B9}"/>
              </a:ext>
            </a:extLst>
          </p:cNvPr>
          <p:cNvSpPr/>
          <p:nvPr userDrawn="1"/>
        </p:nvSpPr>
        <p:spPr>
          <a:xfrm>
            <a:off x="10285918" y="1515906"/>
            <a:ext cx="1906082" cy="3826188"/>
          </a:xfrm>
          <a:custGeom>
            <a:avLst/>
            <a:gdLst>
              <a:gd name="connsiteX0" fmla="*/ 1906082 w 1906082"/>
              <a:gd name="connsiteY0" fmla="*/ 0 h 3826188"/>
              <a:gd name="connsiteX1" fmla="*/ 1906082 w 1906082"/>
              <a:gd name="connsiteY1" fmla="*/ 3826188 h 3826188"/>
              <a:gd name="connsiteX2" fmla="*/ 1717826 w 1906082"/>
              <a:gd name="connsiteY2" fmla="*/ 3816682 h 3826188"/>
              <a:gd name="connsiteX3" fmla="*/ 0 w 1906082"/>
              <a:gd name="connsiteY3" fmla="*/ 1913094 h 3826188"/>
              <a:gd name="connsiteX4" fmla="*/ 1717826 w 1906082"/>
              <a:gd name="connsiteY4" fmla="*/ 9506 h 38261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6082" h="3826188">
                <a:moveTo>
                  <a:pt x="1906082" y="0"/>
                </a:moveTo>
                <a:lnTo>
                  <a:pt x="1906082" y="3826188"/>
                </a:lnTo>
                <a:lnTo>
                  <a:pt x="1717826" y="3816682"/>
                </a:lnTo>
                <a:cubicBezTo>
                  <a:pt x="752949" y="3718694"/>
                  <a:pt x="0" y="2903825"/>
                  <a:pt x="0" y="1913094"/>
                </a:cubicBezTo>
                <a:cubicBezTo>
                  <a:pt x="0" y="922364"/>
                  <a:pt x="752949" y="107495"/>
                  <a:pt x="1717826" y="950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sz="1600" err="1"/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4698F2DD-4D97-8D7A-5BEC-E5396E6DFD14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60095" y="611533"/>
            <a:ext cx="2212298" cy="399963"/>
          </a:xfrm>
          <a:prstGeom prst="rect">
            <a:avLst/>
          </a:prstGeom>
        </p:spPr>
      </p:pic>
      <p:sp>
        <p:nvSpPr>
          <p:cNvPr id="31" name="Subtitle 2">
            <a:extLst>
              <a:ext uri="{FF2B5EF4-FFF2-40B4-BE49-F238E27FC236}">
                <a16:creationId xmlns:a16="http://schemas.microsoft.com/office/drawing/2014/main" id="{584AC4A0-A7FD-554D-C5E0-580CC43AD9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467100" y="2257404"/>
            <a:ext cx="1841636" cy="32577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200"/>
              </a:spcBef>
              <a:buNone/>
              <a:defRPr sz="1200" b="1" cap="all" baseline="0">
                <a:solidFill>
                  <a:schemeClr val="accent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EYEBROW </a:t>
            </a:r>
            <a:r>
              <a:rPr lang="en-US" err="1"/>
              <a:t>HeRE</a:t>
            </a:r>
            <a:endParaRPr lang="en-US"/>
          </a:p>
        </p:txBody>
      </p:sp>
      <p:sp>
        <p:nvSpPr>
          <p:cNvPr id="40" name="Title 1">
            <a:extLst>
              <a:ext uri="{FF2B5EF4-FFF2-40B4-BE49-F238E27FC236}">
                <a16:creationId xmlns:a16="http://schemas.microsoft.com/office/drawing/2014/main" id="{555A42D2-18FC-DFFB-5DB3-DF592BF30F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3467100" y="2844800"/>
            <a:ext cx="6324600" cy="2171700"/>
          </a:xfrm>
          <a:prstGeom prst="rect">
            <a:avLst/>
          </a:prstGeom>
        </p:spPr>
        <p:txBody>
          <a:bodyPr vert="horz" anchor="t" anchorCtr="0"/>
          <a:lstStyle>
            <a:lvl1pPr>
              <a:lnSpc>
                <a:spcPct val="100000"/>
              </a:lnSpc>
              <a:defRPr sz="4400" b="0">
                <a:solidFill>
                  <a:schemeClr val="tx2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defRPr>
            </a:lvl1pPr>
          </a:lstStyle>
          <a:p>
            <a:r>
              <a:rPr lang="en-US"/>
              <a:t>Divider title are 44pt </a:t>
            </a:r>
            <a:br>
              <a:rPr lang="en-US"/>
            </a:br>
            <a:r>
              <a:rPr lang="en-US"/>
              <a:t>Noto Sans Light sentence case</a:t>
            </a:r>
          </a:p>
        </p:txBody>
      </p:sp>
    </p:spTree>
    <p:extLst>
      <p:ext uri="{BB962C8B-B14F-4D97-AF65-F5344CB8AC3E}">
        <p14:creationId xmlns:p14="http://schemas.microsoft.com/office/powerpoint/2010/main" val="1407173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026-03 - IQV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1C864DD5-4E04-C014-88C4-72B74F205AC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49945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C864DD5-4E04-C014-88C4-72B74F205A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F340A53-0350-F53E-7D51-923BC4C86D0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01581" y="0"/>
            <a:ext cx="4890421" cy="4391066"/>
          </a:xfrm>
          <a:custGeom>
            <a:avLst/>
            <a:gdLst>
              <a:gd name="connsiteX0" fmla="*/ 1083662 w 4890421"/>
              <a:gd name="connsiteY0" fmla="*/ 0 h 4391066"/>
              <a:gd name="connsiteX1" fmla="*/ 4890421 w 4890421"/>
              <a:gd name="connsiteY1" fmla="*/ 0 h 4391066"/>
              <a:gd name="connsiteX2" fmla="*/ 4890421 w 4890421"/>
              <a:gd name="connsiteY2" fmla="*/ 2808049 h 4391066"/>
              <a:gd name="connsiteX3" fmla="*/ 3992391 w 4890421"/>
              <a:gd name="connsiteY3" fmla="*/ 3706080 h 4391066"/>
              <a:gd name="connsiteX4" fmla="*/ 684986 w 4890421"/>
              <a:gd name="connsiteY4" fmla="*/ 3706080 h 4391066"/>
              <a:gd name="connsiteX5" fmla="*/ 684986 w 4890421"/>
              <a:gd name="connsiteY5" fmla="*/ 398676 h 4391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90421" h="4391066">
                <a:moveTo>
                  <a:pt x="1083662" y="0"/>
                </a:moveTo>
                <a:lnTo>
                  <a:pt x="4890421" y="0"/>
                </a:lnTo>
                <a:lnTo>
                  <a:pt x="4890421" y="2808049"/>
                </a:lnTo>
                <a:lnTo>
                  <a:pt x="3992391" y="3706080"/>
                </a:lnTo>
                <a:cubicBezTo>
                  <a:pt x="3079076" y="4619395"/>
                  <a:pt x="1598301" y="4619395"/>
                  <a:pt x="684986" y="3706080"/>
                </a:cubicBezTo>
                <a:cubicBezTo>
                  <a:pt x="-228328" y="2792765"/>
                  <a:pt x="-228328" y="1311990"/>
                  <a:pt x="684986" y="398676"/>
                </a:cubicBez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800" b="1" kern="1200" dirty="0" smtClean="0">
                <a:solidFill>
                  <a:srgbClr val="DA291C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add image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B9159B2-9CF1-9E05-5FA7-5B81E7F195E7}"/>
              </a:ext>
            </a:extLst>
          </p:cNvPr>
          <p:cNvSpPr/>
          <p:nvPr userDrawn="1"/>
        </p:nvSpPr>
        <p:spPr>
          <a:xfrm>
            <a:off x="486075" y="5000653"/>
            <a:ext cx="4077476" cy="1857348"/>
          </a:xfrm>
          <a:custGeom>
            <a:avLst/>
            <a:gdLst>
              <a:gd name="connsiteX0" fmla="*/ 2507608 w 4077476"/>
              <a:gd name="connsiteY0" fmla="*/ 0 h 1857348"/>
              <a:gd name="connsiteX1" fmla="*/ 3617672 w 4077476"/>
              <a:gd name="connsiteY1" fmla="*/ 459804 h 1857348"/>
              <a:gd name="connsiteX2" fmla="*/ 4077476 w 4077476"/>
              <a:gd name="connsiteY2" fmla="*/ 1569868 h 1857348"/>
              <a:gd name="connsiteX3" fmla="*/ 4049922 w 4077476"/>
              <a:gd name="connsiteY3" fmla="*/ 1857348 h 1857348"/>
              <a:gd name="connsiteX4" fmla="*/ 0 w 4077476"/>
              <a:gd name="connsiteY4" fmla="*/ 1857348 h 1857348"/>
              <a:gd name="connsiteX5" fmla="*/ 1397545 w 4077476"/>
              <a:gd name="connsiteY5" fmla="*/ 459804 h 1857348"/>
              <a:gd name="connsiteX6" fmla="*/ 2507608 w 4077476"/>
              <a:gd name="connsiteY6" fmla="*/ 0 h 1857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7476" h="1857348">
                <a:moveTo>
                  <a:pt x="2507608" y="0"/>
                </a:moveTo>
                <a:cubicBezTo>
                  <a:pt x="2909372" y="0"/>
                  <a:pt x="3311136" y="153268"/>
                  <a:pt x="3617672" y="459804"/>
                </a:cubicBezTo>
                <a:cubicBezTo>
                  <a:pt x="3924208" y="766340"/>
                  <a:pt x="4077476" y="1168104"/>
                  <a:pt x="4077476" y="1569868"/>
                </a:cubicBezTo>
                <a:lnTo>
                  <a:pt x="4049922" y="1857348"/>
                </a:lnTo>
                <a:lnTo>
                  <a:pt x="0" y="1857348"/>
                </a:lnTo>
                <a:lnTo>
                  <a:pt x="1397545" y="459804"/>
                </a:lnTo>
                <a:cubicBezTo>
                  <a:pt x="1704080" y="153268"/>
                  <a:pt x="2105844" y="0"/>
                  <a:pt x="250760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sz="1600" err="1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C31F9952-3096-5EB4-195E-E111EF3DA74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269" y="809604"/>
            <a:ext cx="1841636" cy="32577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200"/>
              </a:spcBef>
              <a:buNone/>
              <a:defRPr sz="1200" b="1" cap="all" baseline="0">
                <a:solidFill>
                  <a:schemeClr val="accent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EYEBROW </a:t>
            </a:r>
            <a:r>
              <a:rPr lang="en-US" err="1"/>
              <a:t>HeRE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5279600-C9F1-CF2F-5C8E-97EEA785D1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560269" y="1308100"/>
            <a:ext cx="6324600" cy="2171700"/>
          </a:xfrm>
          <a:prstGeom prst="rect">
            <a:avLst/>
          </a:prstGeom>
        </p:spPr>
        <p:txBody>
          <a:bodyPr vert="horz" anchor="t" anchorCtr="0"/>
          <a:lstStyle>
            <a:lvl1pPr>
              <a:lnSpc>
                <a:spcPct val="100000"/>
              </a:lnSpc>
              <a:defRPr sz="4400" b="0">
                <a:solidFill>
                  <a:schemeClr val="tx2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defRPr>
            </a:lvl1pPr>
          </a:lstStyle>
          <a:p>
            <a:r>
              <a:rPr lang="en-US"/>
              <a:t>Divider title are 44pt </a:t>
            </a:r>
            <a:br>
              <a:rPr lang="en-US"/>
            </a:br>
            <a:r>
              <a:rPr lang="en-US"/>
              <a:t>Noto Sans Light sentence case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C8615EA-924C-6B9D-68EB-D8BBB5ECB831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60095" y="5843933"/>
            <a:ext cx="2212298" cy="39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518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026-04 - IQV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1C864DD5-4E04-C014-88C4-72B74F205AC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174104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C864DD5-4E04-C014-88C4-72B74F205A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054152A-0AC2-B35F-B3CA-D6B593C009A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2300" y="673100"/>
            <a:ext cx="10909300" cy="2463800"/>
          </a:xfrm>
          <a:custGeom>
            <a:avLst/>
            <a:gdLst>
              <a:gd name="connsiteX0" fmla="*/ 1231900 w 10909300"/>
              <a:gd name="connsiteY0" fmla="*/ 0 h 2463800"/>
              <a:gd name="connsiteX1" fmla="*/ 9677400 w 10909300"/>
              <a:gd name="connsiteY1" fmla="*/ 0 h 2463800"/>
              <a:gd name="connsiteX2" fmla="*/ 10909300 w 10909300"/>
              <a:gd name="connsiteY2" fmla="*/ 1231900 h 2463800"/>
              <a:gd name="connsiteX3" fmla="*/ 9677400 w 10909300"/>
              <a:gd name="connsiteY3" fmla="*/ 2463800 h 2463800"/>
              <a:gd name="connsiteX4" fmla="*/ 1231900 w 10909300"/>
              <a:gd name="connsiteY4" fmla="*/ 2463800 h 2463800"/>
              <a:gd name="connsiteX5" fmla="*/ 0 w 10909300"/>
              <a:gd name="connsiteY5" fmla="*/ 1231900 h 2463800"/>
              <a:gd name="connsiteX6" fmla="*/ 1231900 w 10909300"/>
              <a:gd name="connsiteY6" fmla="*/ 0 h 2463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909300" h="2463800">
                <a:moveTo>
                  <a:pt x="1231900" y="0"/>
                </a:moveTo>
                <a:lnTo>
                  <a:pt x="9677400" y="0"/>
                </a:lnTo>
                <a:cubicBezTo>
                  <a:pt x="10357760" y="0"/>
                  <a:pt x="10909300" y="551540"/>
                  <a:pt x="10909300" y="1231900"/>
                </a:cubicBezTo>
                <a:cubicBezTo>
                  <a:pt x="10909300" y="1912260"/>
                  <a:pt x="10357760" y="2463800"/>
                  <a:pt x="9677400" y="2463800"/>
                </a:cubicBezTo>
                <a:lnTo>
                  <a:pt x="1231900" y="2463800"/>
                </a:lnTo>
                <a:cubicBezTo>
                  <a:pt x="551540" y="2463800"/>
                  <a:pt x="0" y="1912260"/>
                  <a:pt x="0" y="1231900"/>
                </a:cubicBezTo>
                <a:cubicBezTo>
                  <a:pt x="0" y="551540"/>
                  <a:pt x="551540" y="0"/>
                  <a:pt x="1231900" y="0"/>
                </a:cubicBez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800" b="1" kern="1200" dirty="0" smtClean="0">
                <a:solidFill>
                  <a:srgbClr val="DA291C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add image</a:t>
            </a: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4698F2DD-4D97-8D7A-5BEC-E5396E6DFD14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360095" y="5843933"/>
            <a:ext cx="2212298" cy="399963"/>
          </a:xfrm>
          <a:prstGeom prst="rect">
            <a:avLst/>
          </a:prstGeom>
        </p:spPr>
      </p:pic>
      <p:sp>
        <p:nvSpPr>
          <p:cNvPr id="40" name="Title 1">
            <a:extLst>
              <a:ext uri="{FF2B5EF4-FFF2-40B4-BE49-F238E27FC236}">
                <a16:creationId xmlns:a16="http://schemas.microsoft.com/office/drawing/2014/main" id="{555A42D2-18FC-DFFB-5DB3-DF592BF30F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1703173" y="3657600"/>
            <a:ext cx="8785654" cy="1446550"/>
          </a:xfrm>
          <a:prstGeom prst="rect">
            <a:avLst/>
          </a:prstGeom>
        </p:spPr>
        <p:txBody>
          <a:bodyPr vert="horz" anchor="t" anchorCtr="0">
            <a:noAutofit/>
          </a:bodyPr>
          <a:lstStyle>
            <a:lvl1pPr algn="l">
              <a:lnSpc>
                <a:spcPct val="100000"/>
              </a:lnSpc>
              <a:defRPr sz="4400" b="0">
                <a:solidFill>
                  <a:schemeClr val="tx2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defRPr>
            </a:lvl1pPr>
          </a:lstStyle>
          <a:p>
            <a:r>
              <a:rPr lang="en-US" dirty="0"/>
              <a:t>Divider title are 44pt Noto </a:t>
            </a:r>
            <a:br>
              <a:rPr lang="en-US" dirty="0"/>
            </a:br>
            <a:r>
              <a:rPr lang="en-US" dirty="0"/>
              <a:t>Sans Light sentence case</a:t>
            </a:r>
          </a:p>
        </p:txBody>
      </p:sp>
    </p:spTree>
    <p:extLst>
      <p:ext uri="{BB962C8B-B14F-4D97-AF65-F5344CB8AC3E}">
        <p14:creationId xmlns:p14="http://schemas.microsoft.com/office/powerpoint/2010/main" val="641641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026-03 - IQV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1C864DD5-4E04-C014-88C4-72B74F205AC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434143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C864DD5-4E04-C014-88C4-72B74F205A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9149D81-FD4B-DC76-CAF0-EE426536CA3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198473" y="2"/>
            <a:ext cx="4993529" cy="6857999"/>
          </a:xfrm>
          <a:custGeom>
            <a:avLst/>
            <a:gdLst>
              <a:gd name="connsiteX0" fmla="*/ 1703159 w 4993529"/>
              <a:gd name="connsiteY0" fmla="*/ 0 h 6857999"/>
              <a:gd name="connsiteX1" fmla="*/ 4993529 w 4993529"/>
              <a:gd name="connsiteY1" fmla="*/ 0 h 6857999"/>
              <a:gd name="connsiteX2" fmla="*/ 4993529 w 4993529"/>
              <a:gd name="connsiteY2" fmla="*/ 6857999 h 6857999"/>
              <a:gd name="connsiteX3" fmla="*/ 1703166 w 4993529"/>
              <a:gd name="connsiteY3" fmla="*/ 6857999 h 6857999"/>
              <a:gd name="connsiteX4" fmla="*/ 1566432 w 4993529"/>
              <a:gd name="connsiteY4" fmla="*/ 6750547 h 6857999"/>
              <a:gd name="connsiteX5" fmla="*/ 0 w 4993529"/>
              <a:gd name="connsiteY5" fmla="*/ 3428996 h 6857999"/>
              <a:gd name="connsiteX6" fmla="*/ 1566433 w 4993529"/>
              <a:gd name="connsiteY6" fmla="*/ 10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3529" h="6857999">
                <a:moveTo>
                  <a:pt x="1703159" y="0"/>
                </a:moveTo>
                <a:lnTo>
                  <a:pt x="4993529" y="0"/>
                </a:lnTo>
                <a:lnTo>
                  <a:pt x="4993529" y="6857999"/>
                </a:lnTo>
                <a:lnTo>
                  <a:pt x="1703166" y="6857999"/>
                </a:lnTo>
                <a:lnTo>
                  <a:pt x="1566432" y="6750547"/>
                </a:lnTo>
                <a:cubicBezTo>
                  <a:pt x="609773" y="5961041"/>
                  <a:pt x="0" y="4766229"/>
                  <a:pt x="0" y="3428996"/>
                </a:cubicBezTo>
                <a:cubicBezTo>
                  <a:pt x="1" y="2091763"/>
                  <a:pt x="609775" y="896951"/>
                  <a:pt x="1566433" y="107445"/>
                </a:cubicBez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 wrap="square" lIns="91440" anchor="ctr">
            <a:noAutofit/>
          </a:bodyPr>
          <a:lstStyle>
            <a:lvl1pPr marL="0" indent="0" algn="ctr">
              <a:buNone/>
              <a:defRPr sz="1800" b="1">
                <a:solidFill>
                  <a:srgbClr val="DA291C"/>
                </a:solidFill>
              </a:defRPr>
            </a:lvl1pPr>
          </a:lstStyle>
          <a:p>
            <a:r>
              <a:rPr lang="en-US"/>
              <a:t>Click to add image</a:t>
            </a:r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E633C580-0093-922F-AB79-1F914A15749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0268" y="3669831"/>
            <a:ext cx="5578912" cy="95494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Subheads are 20pt Noto Sans sentence case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19B719F-790C-1D24-3B52-3CAD939B0C2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0269" y="1469099"/>
            <a:ext cx="5578912" cy="2088828"/>
          </a:xfrm>
          <a:prstGeom prst="rect">
            <a:avLst/>
          </a:prstGeom>
        </p:spPr>
        <p:txBody>
          <a:bodyPr vert="horz" anchor="b" anchorCtr="0"/>
          <a:lstStyle>
            <a:lvl1pPr algn="l">
              <a:lnSpc>
                <a:spcPct val="100000"/>
              </a:lnSpc>
              <a:defRPr sz="4400" b="0" i="0" baseline="0">
                <a:solidFill>
                  <a:schemeClr val="tx2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defRPr>
            </a:lvl1pPr>
          </a:lstStyle>
          <a:p>
            <a:r>
              <a:rPr lang="en-US"/>
              <a:t>Headline 44pt Noto Sans Light Title Case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773AE45F-3592-3C42-FFE9-84090A2D68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383229" y="837544"/>
            <a:ext cx="1841636" cy="32577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200"/>
              </a:spcBef>
              <a:buNone/>
              <a:defRPr sz="1200" b="1" cap="all" baseline="0">
                <a:solidFill>
                  <a:schemeClr val="accent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EYEBROW </a:t>
            </a:r>
            <a:r>
              <a:rPr lang="en-US" err="1"/>
              <a:t>HeRE</a:t>
            </a:r>
            <a:endParaRPr lang="en-US"/>
          </a:p>
        </p:txBody>
      </p:sp>
      <p:pic>
        <p:nvPicPr>
          <p:cNvPr id="62" name="Graphic 61">
            <a:extLst>
              <a:ext uri="{FF2B5EF4-FFF2-40B4-BE49-F238E27FC236}">
                <a16:creationId xmlns:a16="http://schemas.microsoft.com/office/drawing/2014/main" id="{734FFF4D-C595-1C02-3284-439FA4259BB6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0042" y="5757573"/>
            <a:ext cx="2212298" cy="39996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5D16DF4-1248-421F-6EC8-178149D3D334}"/>
              </a:ext>
            </a:extLst>
          </p:cNvPr>
          <p:cNvSpPr txBox="1"/>
          <p:nvPr userDrawn="1"/>
        </p:nvSpPr>
        <p:spPr bwMode="black">
          <a:xfrm>
            <a:off x="560268" y="6519948"/>
            <a:ext cx="7722832" cy="215444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chemeClr val="bg1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© 2026. All rights reserved. IQVIA</a:t>
            </a:r>
            <a:r>
              <a:rPr lang="en-US" sz="800" baseline="30000">
                <a:solidFill>
                  <a:schemeClr val="bg1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®</a:t>
            </a:r>
            <a:r>
              <a:rPr lang="en-US" sz="800">
                <a:solidFill>
                  <a:schemeClr val="bg1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 is a registered trademark of IQVIA Inc. in the United States, the European Union, and various other countries. </a:t>
            </a:r>
          </a:p>
        </p:txBody>
      </p: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0A5D0DDA-43DE-B7ED-926F-B2A9412B7D7B}"/>
              </a:ext>
            </a:extLst>
          </p:cNvPr>
          <p:cNvSpPr/>
          <p:nvPr userDrawn="1"/>
        </p:nvSpPr>
        <p:spPr>
          <a:xfrm rot="5400000">
            <a:off x="361950" y="349250"/>
            <a:ext cx="551180" cy="127508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err="1"/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840BC821-F126-C42A-9321-67F78D8191C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0268" y="4736677"/>
            <a:ext cx="5578912" cy="50702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lang="en-US"/>
              <a:t>Author First Last Name, Title 14pt Noto Sans</a:t>
            </a:r>
          </a:p>
        </p:txBody>
      </p:sp>
    </p:spTree>
    <p:extLst>
      <p:ext uri="{BB962C8B-B14F-4D97-AF65-F5344CB8AC3E}">
        <p14:creationId xmlns:p14="http://schemas.microsoft.com/office/powerpoint/2010/main" val="2830942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026-05 - IQV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1C864DD5-4E04-C014-88C4-72B74F205AC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66864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C864DD5-4E04-C014-88C4-72B74F205A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reeform: Shape 7">
            <a:extLst>
              <a:ext uri="{FF2B5EF4-FFF2-40B4-BE49-F238E27FC236}">
                <a16:creationId xmlns:a16="http://schemas.microsoft.com/office/drawing/2014/main" id="{C64657C8-34AC-81B6-5C51-BB17F9686E24}"/>
              </a:ext>
            </a:extLst>
          </p:cNvPr>
          <p:cNvSpPr/>
          <p:nvPr userDrawn="1"/>
        </p:nvSpPr>
        <p:spPr>
          <a:xfrm rot="5400000">
            <a:off x="-17144" y="2760344"/>
            <a:ext cx="4114801" cy="4080511"/>
          </a:xfrm>
          <a:custGeom>
            <a:avLst/>
            <a:gdLst>
              <a:gd name="connsiteX0" fmla="*/ 0 w 4114801"/>
              <a:gd name="connsiteY0" fmla="*/ 4080511 h 4080511"/>
              <a:gd name="connsiteX1" fmla="*/ 0 w 4114801"/>
              <a:gd name="connsiteY1" fmla="*/ 2051686 h 4080511"/>
              <a:gd name="connsiteX2" fmla="*/ 2051686 w 4114801"/>
              <a:gd name="connsiteY2" fmla="*/ 0 h 4080511"/>
              <a:gd name="connsiteX3" fmla="*/ 2063115 w 4114801"/>
              <a:gd name="connsiteY3" fmla="*/ 0 h 4080511"/>
              <a:gd name="connsiteX4" fmla="*/ 4114801 w 4114801"/>
              <a:gd name="connsiteY4" fmla="*/ 2051686 h 4080511"/>
              <a:gd name="connsiteX5" fmla="*/ 4114800 w 4114801"/>
              <a:gd name="connsiteY5" fmla="*/ 4080511 h 4080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14801" h="4080511">
                <a:moveTo>
                  <a:pt x="0" y="4080511"/>
                </a:moveTo>
                <a:lnTo>
                  <a:pt x="0" y="2051686"/>
                </a:lnTo>
                <a:cubicBezTo>
                  <a:pt x="0" y="918571"/>
                  <a:pt x="918571" y="0"/>
                  <a:pt x="2051686" y="0"/>
                </a:cubicBezTo>
                <a:lnTo>
                  <a:pt x="2063115" y="0"/>
                </a:lnTo>
                <a:cubicBezTo>
                  <a:pt x="3196230" y="0"/>
                  <a:pt x="4114801" y="918571"/>
                  <a:pt x="4114801" y="2051686"/>
                </a:cubicBezTo>
                <a:lnTo>
                  <a:pt x="4114800" y="4080511"/>
                </a:lnTo>
                <a:close/>
              </a:path>
            </a:pathLst>
          </a:custGeom>
          <a:gradFill flip="none" rotWithShape="1">
            <a:gsLst>
              <a:gs pos="65000">
                <a:srgbClr val="140A42"/>
              </a:gs>
              <a:gs pos="0">
                <a:srgbClr val="00CCFF"/>
              </a:gs>
            </a:gsLst>
            <a:lin ang="87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lvl="0"/>
            <a:endParaRPr lang="en-US" sz="1600" err="1"/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194BBB78-5FF7-C366-70FD-3AF06FA9E09B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60095" y="611533"/>
            <a:ext cx="2212298" cy="399963"/>
          </a:xfrm>
          <a:prstGeom prst="rect">
            <a:avLst/>
          </a:prstGeom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5FE5ABEB-7B35-8213-C6F0-6497298925D8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 bwMode="white">
          <a:xfrm>
            <a:off x="6948370" y="2594609"/>
            <a:ext cx="4624024" cy="2739391"/>
          </a:xfrm>
          <a:prstGeom prst="rect">
            <a:avLst/>
          </a:prstGeom>
        </p:spPr>
        <p:txBody>
          <a:bodyPr vert="horz" anchor="t" anchorCtr="0"/>
          <a:lstStyle>
            <a:lvl1pPr>
              <a:lnSpc>
                <a:spcPct val="100000"/>
              </a:lnSpc>
              <a:defRPr sz="4400" b="0">
                <a:solidFill>
                  <a:schemeClr val="tx2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defRPr>
            </a:lvl1pPr>
          </a:lstStyle>
          <a:p>
            <a:r>
              <a:rPr lang="en-US"/>
              <a:t>Divider title are 44pt Noto Sans Light sentence case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6A254D77-8314-1D63-56AD-419C890F53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6327139" cy="5552111"/>
          </a:xfrm>
          <a:custGeom>
            <a:avLst/>
            <a:gdLst>
              <a:gd name="connsiteX0" fmla="*/ 0 w 6327139"/>
              <a:gd name="connsiteY0" fmla="*/ 0 h 5552111"/>
              <a:gd name="connsiteX1" fmla="*/ 6327139 w 6327139"/>
              <a:gd name="connsiteY1" fmla="*/ 0 h 5552111"/>
              <a:gd name="connsiteX2" fmla="*/ 6327139 w 6327139"/>
              <a:gd name="connsiteY2" fmla="*/ 2377111 h 5552111"/>
              <a:gd name="connsiteX3" fmla="*/ 3152139 w 6327139"/>
              <a:gd name="connsiteY3" fmla="*/ 5552111 h 5552111"/>
              <a:gd name="connsiteX4" fmla="*/ 13723 w 6327139"/>
              <a:gd name="connsiteY4" fmla="*/ 2860632 h 5552111"/>
              <a:gd name="connsiteX5" fmla="*/ 0 w 6327139"/>
              <a:gd name="connsiteY5" fmla="*/ 2752636 h 5552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327139" h="5552111">
                <a:moveTo>
                  <a:pt x="0" y="0"/>
                </a:moveTo>
                <a:lnTo>
                  <a:pt x="6327139" y="0"/>
                </a:lnTo>
                <a:lnTo>
                  <a:pt x="6327139" y="2377111"/>
                </a:lnTo>
                <a:cubicBezTo>
                  <a:pt x="6327139" y="4130615"/>
                  <a:pt x="4905643" y="5552111"/>
                  <a:pt x="3152139" y="5552111"/>
                </a:cubicBezTo>
                <a:cubicBezTo>
                  <a:pt x="1563027" y="5552111"/>
                  <a:pt x="246589" y="4384652"/>
                  <a:pt x="13723" y="2860632"/>
                </a:cubicBezTo>
                <a:lnTo>
                  <a:pt x="0" y="2752636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 wrap="square" lIns="3566160" anchor="ctr">
            <a:noAutofit/>
          </a:bodyPr>
          <a:lstStyle>
            <a:lvl1pPr marL="0" indent="0" algn="ctr">
              <a:buNone/>
              <a:defRPr sz="1800" b="1">
                <a:solidFill>
                  <a:srgbClr val="DA291C"/>
                </a:solidFill>
              </a:defRPr>
            </a:lvl1pPr>
          </a:lstStyle>
          <a:p>
            <a:r>
              <a:rPr lang="en-US"/>
              <a:t>Click to add image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8296AAA-9AC5-C0EC-9897-4E4D0D105DA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2743200"/>
            <a:ext cx="4080512" cy="2808911"/>
          </a:xfrm>
          <a:custGeom>
            <a:avLst/>
            <a:gdLst>
              <a:gd name="connsiteX0" fmla="*/ 0 w 4080512"/>
              <a:gd name="connsiteY0" fmla="*/ 0 h 2808911"/>
              <a:gd name="connsiteX1" fmla="*/ 2028826 w 4080512"/>
              <a:gd name="connsiteY1" fmla="*/ 0 h 2808911"/>
              <a:gd name="connsiteX2" fmla="*/ 4080512 w 4080512"/>
              <a:gd name="connsiteY2" fmla="*/ 2051686 h 2808911"/>
              <a:gd name="connsiteX3" fmla="*/ 4080512 w 4080512"/>
              <a:gd name="connsiteY3" fmla="*/ 2063115 h 2808911"/>
              <a:gd name="connsiteX4" fmla="*/ 3988272 w 4080512"/>
              <a:gd name="connsiteY4" fmla="*/ 2673224 h 2808911"/>
              <a:gd name="connsiteX5" fmla="*/ 3978625 w 4080512"/>
              <a:gd name="connsiteY5" fmla="*/ 2699582 h 2808911"/>
              <a:gd name="connsiteX6" fmla="*/ 3945622 w 4080512"/>
              <a:gd name="connsiteY6" fmla="*/ 2708954 h 2808911"/>
              <a:gd name="connsiteX7" fmla="*/ 3152140 w 4080512"/>
              <a:gd name="connsiteY7" fmla="*/ 2808911 h 2808911"/>
              <a:gd name="connsiteX8" fmla="*/ 13723 w 4080512"/>
              <a:gd name="connsiteY8" fmla="*/ 117432 h 2808911"/>
              <a:gd name="connsiteX9" fmla="*/ 0 w 4080512"/>
              <a:gd name="connsiteY9" fmla="*/ 9436 h 2808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80512" h="2808911">
                <a:moveTo>
                  <a:pt x="0" y="0"/>
                </a:moveTo>
                <a:lnTo>
                  <a:pt x="2028826" y="0"/>
                </a:lnTo>
                <a:cubicBezTo>
                  <a:pt x="3161941" y="0"/>
                  <a:pt x="4080513" y="918572"/>
                  <a:pt x="4080512" y="2051686"/>
                </a:cubicBezTo>
                <a:lnTo>
                  <a:pt x="4080512" y="2063115"/>
                </a:lnTo>
                <a:cubicBezTo>
                  <a:pt x="4080512" y="2275574"/>
                  <a:pt x="4048219" y="2480491"/>
                  <a:pt x="3988272" y="2673224"/>
                </a:cubicBezTo>
                <a:lnTo>
                  <a:pt x="3978625" y="2699582"/>
                </a:lnTo>
                <a:lnTo>
                  <a:pt x="3945622" y="2708954"/>
                </a:lnTo>
                <a:cubicBezTo>
                  <a:pt x="3692005" y="2774207"/>
                  <a:pt x="3426125" y="2808911"/>
                  <a:pt x="3152140" y="2808911"/>
                </a:cubicBezTo>
                <a:cubicBezTo>
                  <a:pt x="1563027" y="2808911"/>
                  <a:pt x="246589" y="1641452"/>
                  <a:pt x="13723" y="117432"/>
                </a:cubicBezTo>
                <a:lnTo>
                  <a:pt x="0" y="9436"/>
                </a:lnTo>
                <a:close/>
              </a:path>
            </a:pathLst>
          </a:custGeom>
          <a:solidFill>
            <a:srgbClr val="00CCF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>
            <a:lvl1pPr marL="0" indent="0">
              <a:buNone/>
              <a:defRPr lang="en-US" sz="1600" dirty="0"/>
            </a:lvl1pPr>
          </a:lstStyle>
          <a:p>
            <a:pPr marL="0" lvl="0"/>
            <a:r>
              <a:rPr lang="en-US"/>
              <a:t>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3E3113A-26C0-984B-11CB-789A7AFB2ED7}"/>
              </a:ext>
            </a:extLst>
          </p:cNvPr>
          <p:cNvGrpSpPr/>
          <p:nvPr userDrawn="1"/>
        </p:nvGrpSpPr>
        <p:grpSpPr>
          <a:xfrm>
            <a:off x="12323965" y="3876462"/>
            <a:ext cx="2089689" cy="3212677"/>
            <a:chOff x="12323965" y="3876462"/>
            <a:chExt cx="2089689" cy="3212677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9302882-B07A-5399-657A-08126A085FAA}"/>
                </a:ext>
              </a:extLst>
            </p:cNvPr>
            <p:cNvSpPr/>
            <p:nvPr/>
          </p:nvSpPr>
          <p:spPr>
            <a:xfrm>
              <a:off x="12323965" y="3876462"/>
              <a:ext cx="2089689" cy="3212677"/>
            </a:xfrm>
            <a:prstGeom prst="rect">
              <a:avLst/>
            </a:prstGeom>
            <a:solidFill>
              <a:srgbClr val="DA29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>
                <a:spcBef>
                  <a:spcPts val="600"/>
                </a:spcBef>
              </a:pPr>
              <a:r>
                <a:rPr lang="en-US" sz="900" b="1" dirty="0"/>
                <a:t>Instructions to change the image follow below seps:</a:t>
              </a:r>
            </a:p>
            <a:p>
              <a:pPr marL="182880" indent="-182880" algn="l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en-US" sz="900" b="1" dirty="0"/>
                <a:t>Step 1:</a:t>
              </a:r>
              <a:r>
                <a:rPr lang="en-US" sz="900" dirty="0"/>
                <a:t> Please move the masked shapes from top of the image placeholder</a:t>
              </a:r>
            </a:p>
            <a:p>
              <a:pPr marL="182880" indent="-182880" algn="l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en-US" sz="900" b="1" dirty="0"/>
                <a:t>Step 2:</a:t>
              </a:r>
              <a:r>
                <a:rPr lang="en-US" sz="900" dirty="0"/>
                <a:t> Click on the </a:t>
              </a:r>
              <a:br>
                <a:rPr lang="en-US" sz="900" dirty="0"/>
              </a:br>
              <a:r>
                <a:rPr lang="en-US" sz="900" dirty="0"/>
                <a:t>image icon </a:t>
              </a:r>
            </a:p>
            <a:p>
              <a:pPr marL="182880" indent="-182880" algn="l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en-US" sz="900" b="1" dirty="0"/>
                <a:t>Step 3:</a:t>
              </a:r>
              <a:r>
                <a:rPr lang="en-US" sz="900" dirty="0"/>
                <a:t> Select the image to be replaced and then click on Insert option</a:t>
              </a:r>
            </a:p>
            <a:p>
              <a:pPr marL="182880" indent="-182880" algn="l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en-US" sz="900" b="1" dirty="0"/>
                <a:t>Step 4:</a:t>
              </a:r>
              <a:r>
                <a:rPr lang="en-US" sz="900" dirty="0"/>
                <a:t> Once the image is replaced, Goto </a:t>
              </a:r>
              <a:br>
                <a:rPr lang="en-US" sz="900" dirty="0"/>
              </a:br>
              <a:r>
                <a:rPr lang="en-US" sz="900" dirty="0"/>
                <a:t>Home =&gt; Reset option</a:t>
              </a:r>
            </a:p>
            <a:p>
              <a:pPr marL="182880" indent="-182880" algn="l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endParaRPr lang="en-US" sz="900" b="1" dirty="0"/>
            </a:p>
            <a:p>
              <a:pPr marL="182880" indent="-182880" algn="l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endParaRPr lang="en-US" sz="1800" b="1" dirty="0"/>
            </a:p>
            <a:p>
              <a:pPr marL="182880" indent="-182880" algn="l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en-US" sz="900" b="1" dirty="0"/>
                <a:t>Step 5:</a:t>
              </a:r>
              <a:r>
                <a:rPr lang="en-US" sz="900" dirty="0"/>
                <a:t> Shape/masked  layers will be readjusted on the slide and ready to use</a:t>
              </a: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CC58985-0C3C-097C-1F60-A1A44B3F677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694135" y="4756344"/>
              <a:ext cx="197126" cy="174381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04BF919-0125-F0D1-D738-4F4B0976D72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3834532" y="5786295"/>
              <a:ext cx="491067" cy="213105"/>
            </a:xfrm>
            <a:custGeom>
              <a:avLst/>
              <a:gdLst>
                <a:gd name="connsiteX0" fmla="*/ 0 w 538480"/>
                <a:gd name="connsiteY0" fmla="*/ 0 h 233680"/>
                <a:gd name="connsiteX1" fmla="*/ 538480 w 538480"/>
                <a:gd name="connsiteY1" fmla="*/ 0 h 233680"/>
                <a:gd name="connsiteX2" fmla="*/ 538480 w 538480"/>
                <a:gd name="connsiteY2" fmla="*/ 233680 h 233680"/>
                <a:gd name="connsiteX3" fmla="*/ 0 w 538480"/>
                <a:gd name="connsiteY3" fmla="*/ 233680 h 233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8480" h="233680">
                  <a:moveTo>
                    <a:pt x="0" y="0"/>
                  </a:moveTo>
                  <a:lnTo>
                    <a:pt x="538480" y="0"/>
                  </a:lnTo>
                  <a:lnTo>
                    <a:pt x="538480" y="233680"/>
                  </a:lnTo>
                  <a:lnTo>
                    <a:pt x="0" y="233680"/>
                  </a:lnTo>
                  <a:close/>
                </a:path>
              </a:pathLst>
            </a:custGeom>
          </p:spPr>
        </p:pic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D3F27F7-BE73-4095-86A6-D508C1A94F63}"/>
                </a:ext>
              </a:extLst>
            </p:cNvPr>
            <p:cNvGrpSpPr/>
            <p:nvPr userDrawn="1"/>
          </p:nvGrpSpPr>
          <p:grpSpPr>
            <a:xfrm>
              <a:off x="12598400" y="6054514"/>
              <a:ext cx="833967" cy="541456"/>
              <a:chOff x="12585700" y="6121400"/>
              <a:chExt cx="833967" cy="541456"/>
            </a:xfrm>
          </p:grpSpPr>
          <p:pic>
            <p:nvPicPr>
              <p:cNvPr id="18" name="Picture 2">
                <a:extLst>
                  <a:ext uri="{FF2B5EF4-FFF2-40B4-BE49-F238E27FC236}">
                    <a16:creationId xmlns:a16="http://schemas.microsoft.com/office/drawing/2014/main" id="{D15BDCEA-34E9-D41E-A765-98D13F56C2E5}"/>
                  </a:ext>
                </a:extLst>
              </p:cNvPr>
              <p:cNvPicPr>
                <a:picLocks noChangeAspect="1" noChangeArrowheads="1"/>
              </p:cNvPicPr>
              <p:nvPr userDrawn="1"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585700" y="6121400"/>
                <a:ext cx="833967" cy="54145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49A0D4E4-097B-6261-3752-47CD008405BE}"/>
                  </a:ext>
                </a:extLst>
              </p:cNvPr>
              <p:cNvSpPr/>
              <p:nvPr/>
            </p:nvSpPr>
            <p:spPr>
              <a:xfrm>
                <a:off x="12699270" y="6154738"/>
                <a:ext cx="226156" cy="91385"/>
              </a:xfrm>
              <a:prstGeom prst="rect">
                <a:avLst/>
              </a:prstGeom>
              <a:noFill/>
              <a:ln>
                <a:solidFill>
                  <a:srgbClr val="DA29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 err="1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4A461E1A-178C-C568-796D-F6D8764F4046}"/>
                  </a:ext>
                </a:extLst>
              </p:cNvPr>
              <p:cNvSpPr/>
              <p:nvPr userDrawn="1"/>
            </p:nvSpPr>
            <p:spPr>
              <a:xfrm>
                <a:off x="13179219" y="6412700"/>
                <a:ext cx="147839" cy="102400"/>
              </a:xfrm>
              <a:prstGeom prst="rect">
                <a:avLst/>
              </a:prstGeom>
              <a:noFill/>
              <a:ln>
                <a:solidFill>
                  <a:srgbClr val="DA291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l"/>
                <a:endParaRPr lang="en-US" sz="1600" dirty="0" err="1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2599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026-06 - IQV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1C864DD5-4E04-C014-88C4-72B74F205AC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64576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C864DD5-4E04-C014-88C4-72B74F205A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0309296F-DACA-9046-F9F0-2407339F5BBF}"/>
              </a:ext>
            </a:extLst>
          </p:cNvPr>
          <p:cNvSpPr/>
          <p:nvPr userDrawn="1"/>
        </p:nvSpPr>
        <p:spPr>
          <a:xfrm>
            <a:off x="0" y="241300"/>
            <a:ext cx="11861800" cy="6362700"/>
          </a:xfrm>
          <a:custGeom>
            <a:avLst/>
            <a:gdLst>
              <a:gd name="connsiteX0" fmla="*/ 0 w 11861800"/>
              <a:gd name="connsiteY0" fmla="*/ 0 h 6362700"/>
              <a:gd name="connsiteX1" fmla="*/ 11042602 w 11861800"/>
              <a:gd name="connsiteY1" fmla="*/ 0 h 6362700"/>
              <a:gd name="connsiteX2" fmla="*/ 11861800 w 11861800"/>
              <a:gd name="connsiteY2" fmla="*/ 819198 h 6362700"/>
              <a:gd name="connsiteX3" fmla="*/ 11861800 w 11861800"/>
              <a:gd name="connsiteY3" fmla="*/ 5543502 h 6362700"/>
              <a:gd name="connsiteX4" fmla="*/ 11042602 w 11861800"/>
              <a:gd name="connsiteY4" fmla="*/ 6362700 h 6362700"/>
              <a:gd name="connsiteX5" fmla="*/ 0 w 11861800"/>
              <a:gd name="connsiteY5" fmla="*/ 6362700 h 6362700"/>
              <a:gd name="connsiteX0" fmla="*/ 0 w 11861800"/>
              <a:gd name="connsiteY0" fmla="*/ 0 h 6362700"/>
              <a:gd name="connsiteX1" fmla="*/ 11042602 w 11861800"/>
              <a:gd name="connsiteY1" fmla="*/ 0 h 6362700"/>
              <a:gd name="connsiteX2" fmla="*/ 11861800 w 11861800"/>
              <a:gd name="connsiteY2" fmla="*/ 819198 h 6362700"/>
              <a:gd name="connsiteX3" fmla="*/ 11861800 w 11861800"/>
              <a:gd name="connsiteY3" fmla="*/ 5543502 h 6362700"/>
              <a:gd name="connsiteX4" fmla="*/ 11042602 w 11861800"/>
              <a:gd name="connsiteY4" fmla="*/ 6362700 h 6362700"/>
              <a:gd name="connsiteX5" fmla="*/ 0 w 11861800"/>
              <a:gd name="connsiteY5" fmla="*/ 6362700 h 6362700"/>
              <a:gd name="connsiteX6" fmla="*/ 91440 w 11861800"/>
              <a:gd name="connsiteY6" fmla="*/ 91440 h 6362700"/>
              <a:gd name="connsiteX0" fmla="*/ 0 w 11861800"/>
              <a:gd name="connsiteY0" fmla="*/ 0 h 6362700"/>
              <a:gd name="connsiteX1" fmla="*/ 11042602 w 11861800"/>
              <a:gd name="connsiteY1" fmla="*/ 0 h 6362700"/>
              <a:gd name="connsiteX2" fmla="*/ 11861800 w 11861800"/>
              <a:gd name="connsiteY2" fmla="*/ 819198 h 6362700"/>
              <a:gd name="connsiteX3" fmla="*/ 11861800 w 11861800"/>
              <a:gd name="connsiteY3" fmla="*/ 5543502 h 6362700"/>
              <a:gd name="connsiteX4" fmla="*/ 11042602 w 11861800"/>
              <a:gd name="connsiteY4" fmla="*/ 6362700 h 6362700"/>
              <a:gd name="connsiteX5" fmla="*/ 0 w 11861800"/>
              <a:gd name="connsiteY5" fmla="*/ 6362700 h 6362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861800" h="6362700">
                <a:moveTo>
                  <a:pt x="0" y="0"/>
                </a:moveTo>
                <a:lnTo>
                  <a:pt x="11042602" y="0"/>
                </a:lnTo>
                <a:cubicBezTo>
                  <a:pt x="11495033" y="0"/>
                  <a:pt x="11861800" y="366767"/>
                  <a:pt x="11861800" y="819198"/>
                </a:cubicBezTo>
                <a:lnTo>
                  <a:pt x="11861800" y="5543502"/>
                </a:lnTo>
                <a:cubicBezTo>
                  <a:pt x="11861800" y="5995933"/>
                  <a:pt x="11495033" y="6362700"/>
                  <a:pt x="11042602" y="6362700"/>
                </a:cubicBezTo>
                <a:lnTo>
                  <a:pt x="0" y="6362700"/>
                </a:lnTo>
              </a:path>
            </a:pathLst>
          </a:cu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sz="1600" err="1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08C8038-FA73-08C5-C7EC-459DEC5181D5}"/>
              </a:ext>
            </a:extLst>
          </p:cNvPr>
          <p:cNvSpPr/>
          <p:nvPr userDrawn="1"/>
        </p:nvSpPr>
        <p:spPr>
          <a:xfrm rot="2700000">
            <a:off x="9238214" y="-735198"/>
            <a:ext cx="2460591" cy="4778211"/>
          </a:xfrm>
          <a:custGeom>
            <a:avLst/>
            <a:gdLst>
              <a:gd name="connsiteX0" fmla="*/ 0 w 2460591"/>
              <a:gd name="connsiteY0" fmla="*/ 1280424 h 4778211"/>
              <a:gd name="connsiteX1" fmla="*/ 1280424 w 2460591"/>
              <a:gd name="connsiteY1" fmla="*/ 0 h 4778211"/>
              <a:gd name="connsiteX2" fmla="*/ 2460591 w 2460591"/>
              <a:gd name="connsiteY2" fmla="*/ 1180167 h 4778211"/>
              <a:gd name="connsiteX3" fmla="*/ 2460591 w 2460591"/>
              <a:gd name="connsiteY3" fmla="*/ 3547915 h 4778211"/>
              <a:gd name="connsiteX4" fmla="*/ 1230295 w 2460591"/>
              <a:gd name="connsiteY4" fmla="*/ 4778211 h 4778211"/>
              <a:gd name="connsiteX5" fmla="*/ 1230296 w 2460591"/>
              <a:gd name="connsiteY5" fmla="*/ 4778210 h 4778211"/>
              <a:gd name="connsiteX6" fmla="*/ 0 w 2460591"/>
              <a:gd name="connsiteY6" fmla="*/ 3547914 h 4778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60591" h="4778211">
                <a:moveTo>
                  <a:pt x="0" y="1280424"/>
                </a:moveTo>
                <a:lnTo>
                  <a:pt x="1280424" y="0"/>
                </a:lnTo>
                <a:lnTo>
                  <a:pt x="2460591" y="1180167"/>
                </a:lnTo>
                <a:lnTo>
                  <a:pt x="2460591" y="3547915"/>
                </a:lnTo>
                <a:cubicBezTo>
                  <a:pt x="2460591" y="4227389"/>
                  <a:pt x="1909769" y="4778211"/>
                  <a:pt x="1230295" y="4778211"/>
                </a:cubicBezTo>
                <a:lnTo>
                  <a:pt x="1230296" y="4778210"/>
                </a:lnTo>
                <a:cubicBezTo>
                  <a:pt x="550822" y="4778210"/>
                  <a:pt x="0" y="4227388"/>
                  <a:pt x="0" y="35479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sz="1600" err="1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A6F5794-85A7-17A2-FFC2-4D48EE025E27}"/>
              </a:ext>
            </a:extLst>
          </p:cNvPr>
          <p:cNvSpPr/>
          <p:nvPr userDrawn="1"/>
        </p:nvSpPr>
        <p:spPr>
          <a:xfrm rot="2700000">
            <a:off x="9018425" y="1722637"/>
            <a:ext cx="1400920" cy="3088994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err="1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0DF1DF1-E612-7259-00E2-0E94AA9CD634}"/>
              </a:ext>
            </a:extLst>
          </p:cNvPr>
          <p:cNvSpPr/>
          <p:nvPr userDrawn="1"/>
        </p:nvSpPr>
        <p:spPr>
          <a:xfrm rot="2700000">
            <a:off x="11090780" y="1102947"/>
            <a:ext cx="573932" cy="2880691"/>
          </a:xfrm>
          <a:custGeom>
            <a:avLst/>
            <a:gdLst>
              <a:gd name="connsiteX0" fmla="*/ 0 w 573932"/>
              <a:gd name="connsiteY0" fmla="*/ 0 h 2880691"/>
              <a:gd name="connsiteX1" fmla="*/ 573932 w 573932"/>
              <a:gd name="connsiteY1" fmla="*/ 573932 h 2880691"/>
              <a:gd name="connsiteX2" fmla="*/ 573932 w 573932"/>
              <a:gd name="connsiteY2" fmla="*/ 2593725 h 2880691"/>
              <a:gd name="connsiteX3" fmla="*/ 286966 w 573932"/>
              <a:gd name="connsiteY3" fmla="*/ 2880691 h 2880691"/>
              <a:gd name="connsiteX4" fmla="*/ 0 w 573932"/>
              <a:gd name="connsiteY4" fmla="*/ 2593725 h 288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3932" h="2880691">
                <a:moveTo>
                  <a:pt x="0" y="0"/>
                </a:moveTo>
                <a:lnTo>
                  <a:pt x="573932" y="573932"/>
                </a:lnTo>
                <a:lnTo>
                  <a:pt x="573932" y="2593725"/>
                </a:lnTo>
                <a:cubicBezTo>
                  <a:pt x="573932" y="2752212"/>
                  <a:pt x="445453" y="2880691"/>
                  <a:pt x="286966" y="2880691"/>
                </a:cubicBezTo>
                <a:cubicBezTo>
                  <a:pt x="128479" y="2880691"/>
                  <a:pt x="0" y="2752212"/>
                  <a:pt x="0" y="2593725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sz="1600" err="1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32A4BBE-9AC6-9A23-A558-3095FF713B79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26120" y="5218685"/>
            <a:ext cx="2212298" cy="39996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FD57E1A5-6398-744B-9D89-B5FC950E85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560269" y="1265342"/>
            <a:ext cx="5650031" cy="2087458"/>
          </a:xfrm>
          <a:prstGeom prst="rect">
            <a:avLst/>
          </a:prstGeom>
        </p:spPr>
        <p:txBody>
          <a:bodyPr vert="horz" anchor="t" anchorCtr="0"/>
          <a:lstStyle>
            <a:lvl1pPr>
              <a:lnSpc>
                <a:spcPct val="100000"/>
              </a:lnSpc>
              <a:defRPr sz="4400" b="0">
                <a:solidFill>
                  <a:schemeClr val="tx2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defRPr>
            </a:lvl1pPr>
          </a:lstStyle>
          <a:p>
            <a:r>
              <a:rPr lang="en-US"/>
              <a:t>Divider title are 44pt </a:t>
            </a:r>
            <a:br>
              <a:rPr lang="en-US"/>
            </a:br>
            <a:r>
              <a:rPr lang="en-US"/>
              <a:t>Noto Sans Light sentence case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3D3BA533-3ADD-8D51-053C-1D0D9AD3232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269" y="767271"/>
            <a:ext cx="1841636" cy="32577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200"/>
              </a:spcBef>
              <a:buNone/>
              <a:defRPr sz="1200" b="1" cap="all" baseline="0">
                <a:solidFill>
                  <a:schemeClr val="accent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EYEBROW </a:t>
            </a:r>
            <a:r>
              <a:rPr lang="en-US" err="1"/>
              <a:t>HeRE</a:t>
            </a:r>
            <a:endParaRPr lang="en-US"/>
          </a:p>
        </p:txBody>
      </p:sp>
      <p:sp>
        <p:nvSpPr>
          <p:cNvPr id="2" name="Picture Placeholder 41">
            <a:extLst>
              <a:ext uri="{FF2B5EF4-FFF2-40B4-BE49-F238E27FC236}">
                <a16:creationId xmlns:a16="http://schemas.microsoft.com/office/drawing/2014/main" id="{646C28D9-E3F6-9E2B-04BE-29A79EA6668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667751" y="3414409"/>
            <a:ext cx="3194049" cy="3189591"/>
          </a:xfrm>
          <a:prstGeom prst="roundRect">
            <a:avLst>
              <a:gd name="adj" fmla="val 24829"/>
            </a:avLst>
          </a:prstGeom>
          <a:blipFill>
            <a:blip r:embed="rId6"/>
            <a:stretch>
              <a:fillRect/>
            </a:stretch>
          </a:blip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800" b="1" kern="1200" dirty="0" smtClean="0">
                <a:solidFill>
                  <a:srgbClr val="DA291C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add image</a:t>
            </a:r>
          </a:p>
        </p:txBody>
      </p:sp>
    </p:spTree>
    <p:extLst>
      <p:ext uri="{BB962C8B-B14F-4D97-AF65-F5344CB8AC3E}">
        <p14:creationId xmlns:p14="http://schemas.microsoft.com/office/powerpoint/2010/main" val="298465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026-07 - IQV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1C864DD5-4E04-C014-88C4-72B74F205AC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395912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C864DD5-4E04-C014-88C4-72B74F205A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06A038E8-64AE-8880-6663-5B5585D30CCB}"/>
              </a:ext>
            </a:extLst>
          </p:cNvPr>
          <p:cNvSpPr/>
          <p:nvPr userDrawn="1"/>
        </p:nvSpPr>
        <p:spPr>
          <a:xfrm rot="5400000">
            <a:off x="2133600" y="-1543050"/>
            <a:ext cx="5676900" cy="99441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err="1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30374AA-A7E2-AECE-1458-73409259AA40}"/>
              </a:ext>
            </a:extLst>
          </p:cNvPr>
          <p:cNvSpPr/>
          <p:nvPr userDrawn="1"/>
        </p:nvSpPr>
        <p:spPr>
          <a:xfrm>
            <a:off x="2" y="589788"/>
            <a:ext cx="2853043" cy="5678424"/>
          </a:xfrm>
          <a:custGeom>
            <a:avLst/>
            <a:gdLst>
              <a:gd name="connsiteX0" fmla="*/ 0 w 2853043"/>
              <a:gd name="connsiteY0" fmla="*/ 0 h 5678424"/>
              <a:gd name="connsiteX1" fmla="*/ 13830 w 2853043"/>
              <a:gd name="connsiteY1" fmla="*/ 0 h 5678424"/>
              <a:gd name="connsiteX2" fmla="*/ 2853043 w 2853043"/>
              <a:gd name="connsiteY2" fmla="*/ 2839212 h 5678424"/>
              <a:gd name="connsiteX3" fmla="*/ 2853042 w 2853043"/>
              <a:gd name="connsiteY3" fmla="*/ 2839212 h 5678424"/>
              <a:gd name="connsiteX4" fmla="*/ 13829 w 2853043"/>
              <a:gd name="connsiteY4" fmla="*/ 5678424 h 5678424"/>
              <a:gd name="connsiteX5" fmla="*/ 0 w 2853043"/>
              <a:gd name="connsiteY5" fmla="*/ 5678424 h 5678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53043" h="5678424">
                <a:moveTo>
                  <a:pt x="0" y="0"/>
                </a:moveTo>
                <a:lnTo>
                  <a:pt x="13830" y="0"/>
                </a:lnTo>
                <a:cubicBezTo>
                  <a:pt x="1581884" y="0"/>
                  <a:pt x="2853043" y="1271159"/>
                  <a:pt x="2853043" y="2839212"/>
                </a:cubicBezTo>
                <a:lnTo>
                  <a:pt x="2853042" y="2839212"/>
                </a:lnTo>
                <a:cubicBezTo>
                  <a:pt x="2853042" y="4407266"/>
                  <a:pt x="1581883" y="5678424"/>
                  <a:pt x="13829" y="5678424"/>
                </a:cubicBezTo>
                <a:lnTo>
                  <a:pt x="0" y="5678424"/>
                </a:lnTo>
                <a:close/>
              </a:path>
            </a:pathLst>
          </a:custGeom>
          <a:gradFill flip="none" rotWithShape="1">
            <a:gsLst>
              <a:gs pos="0">
                <a:srgbClr val="3E747E"/>
              </a:gs>
              <a:gs pos="98000">
                <a:srgbClr val="6CE5C1"/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sz="1600" err="1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581C33A8-1F18-8162-5652-8392E5AF9164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60095" y="5843933"/>
            <a:ext cx="2212298" cy="399963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4411A8A4-6024-50CD-FEB3-D5754242D8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3354269" y="2400302"/>
            <a:ext cx="5446831" cy="2057398"/>
          </a:xfrm>
          <a:prstGeom prst="rect">
            <a:avLst/>
          </a:prstGeom>
        </p:spPr>
        <p:txBody>
          <a:bodyPr vert="horz" anchor="t" anchorCtr="0"/>
          <a:lstStyle>
            <a:lvl1pPr>
              <a:lnSpc>
                <a:spcPct val="100000"/>
              </a:lnSpc>
              <a:defRPr sz="4400" b="0">
                <a:solidFill>
                  <a:schemeClr val="bg1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defRPr>
            </a:lvl1pPr>
          </a:lstStyle>
          <a:p>
            <a:r>
              <a:rPr lang="en-US"/>
              <a:t>Divider title are 44pt </a:t>
            </a:r>
            <a:br>
              <a:rPr lang="en-US"/>
            </a:br>
            <a:r>
              <a:rPr lang="en-US"/>
              <a:t>Noto Sans Light sentence case</a:t>
            </a:r>
          </a:p>
        </p:txBody>
      </p:sp>
    </p:spTree>
    <p:extLst>
      <p:ext uri="{BB962C8B-B14F-4D97-AF65-F5344CB8AC3E}">
        <p14:creationId xmlns:p14="http://schemas.microsoft.com/office/powerpoint/2010/main" val="389349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026-08 - IQV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1C864DD5-4E04-C014-88C4-72B74F205AC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081109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C864DD5-4E04-C014-88C4-72B74F205A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Rectangle 41">
            <a:extLst>
              <a:ext uri="{FF2B5EF4-FFF2-40B4-BE49-F238E27FC236}">
                <a16:creationId xmlns:a16="http://schemas.microsoft.com/office/drawing/2014/main" id="{6D66F840-DC3F-98E2-1515-EBA85FF8AB6E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err="1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3F9D131-ED47-159F-D2D8-EE9600953C46}"/>
              </a:ext>
            </a:extLst>
          </p:cNvPr>
          <p:cNvGrpSpPr/>
          <p:nvPr userDrawn="1"/>
        </p:nvGrpSpPr>
        <p:grpSpPr>
          <a:xfrm>
            <a:off x="6291548" y="469901"/>
            <a:ext cx="5651999" cy="5905499"/>
            <a:chOff x="-3636639" y="711200"/>
            <a:chExt cx="6563187" cy="6857555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B0CD13D-716D-C239-E3F7-94F356E4BDD1}"/>
                </a:ext>
              </a:extLst>
            </p:cNvPr>
            <p:cNvSpPr/>
            <p:nvPr/>
          </p:nvSpPr>
          <p:spPr>
            <a:xfrm>
              <a:off x="-2915180" y="711200"/>
              <a:ext cx="920466" cy="920466"/>
            </a:xfrm>
            <a:custGeom>
              <a:avLst/>
              <a:gdLst>
                <a:gd name="connsiteX0" fmla="*/ 920467 w 920466"/>
                <a:gd name="connsiteY0" fmla="*/ 460233 h 920466"/>
                <a:gd name="connsiteX1" fmla="*/ 460233 w 920466"/>
                <a:gd name="connsiteY1" fmla="*/ 920466 h 920466"/>
                <a:gd name="connsiteX2" fmla="*/ 0 w 920466"/>
                <a:gd name="connsiteY2" fmla="*/ 460233 h 920466"/>
                <a:gd name="connsiteX3" fmla="*/ 460233 w 920466"/>
                <a:gd name="connsiteY3" fmla="*/ 0 h 920466"/>
                <a:gd name="connsiteX4" fmla="*/ 920467 w 920466"/>
                <a:gd name="connsiteY4" fmla="*/ 460233 h 920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466" h="920466">
                  <a:moveTo>
                    <a:pt x="920467" y="460233"/>
                  </a:moveTo>
                  <a:cubicBezTo>
                    <a:pt x="920467" y="714413"/>
                    <a:pt x="714413" y="920466"/>
                    <a:pt x="460233" y="920466"/>
                  </a:cubicBezTo>
                  <a:cubicBezTo>
                    <a:pt x="206053" y="920466"/>
                    <a:pt x="0" y="714413"/>
                    <a:pt x="0" y="460233"/>
                  </a:cubicBezTo>
                  <a:cubicBezTo>
                    <a:pt x="0" y="206053"/>
                    <a:pt x="206053" y="0"/>
                    <a:pt x="460233" y="0"/>
                  </a:cubicBezTo>
                  <a:cubicBezTo>
                    <a:pt x="714413" y="0"/>
                    <a:pt x="920467" y="206053"/>
                    <a:pt x="920467" y="460233"/>
                  </a:cubicBezTo>
                  <a:close/>
                </a:path>
              </a:pathLst>
            </a:custGeom>
            <a:solidFill>
              <a:srgbClr val="6EEAC4"/>
            </a:solidFill>
            <a:ln w="73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8E56412-5E8B-A1F9-6893-9684E967775D}"/>
                </a:ext>
              </a:extLst>
            </p:cNvPr>
            <p:cNvSpPr/>
            <p:nvPr/>
          </p:nvSpPr>
          <p:spPr>
            <a:xfrm>
              <a:off x="-1246696" y="711200"/>
              <a:ext cx="1666338" cy="920392"/>
            </a:xfrm>
            <a:custGeom>
              <a:avLst/>
              <a:gdLst>
                <a:gd name="connsiteX0" fmla="*/ 1206105 w 1666338"/>
                <a:gd name="connsiteY0" fmla="*/ 0 h 920392"/>
                <a:gd name="connsiteX1" fmla="*/ 1666339 w 1666338"/>
                <a:gd name="connsiteY1" fmla="*/ 460233 h 920392"/>
                <a:gd name="connsiteX2" fmla="*/ 1666339 w 1666338"/>
                <a:gd name="connsiteY2" fmla="*/ 460159 h 920392"/>
                <a:gd name="connsiteX3" fmla="*/ 1206105 w 1666338"/>
                <a:gd name="connsiteY3" fmla="*/ 920392 h 920392"/>
                <a:gd name="connsiteX4" fmla="*/ 460233 w 1666338"/>
                <a:gd name="connsiteY4" fmla="*/ 920392 h 920392"/>
                <a:gd name="connsiteX5" fmla="*/ 0 w 1666338"/>
                <a:gd name="connsiteY5" fmla="*/ 460159 h 920392"/>
                <a:gd name="connsiteX6" fmla="*/ 0 w 1666338"/>
                <a:gd name="connsiteY6" fmla="*/ 460233 h 920392"/>
                <a:gd name="connsiteX7" fmla="*/ 460233 w 1666338"/>
                <a:gd name="connsiteY7" fmla="*/ 0 h 920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6338" h="920392">
                  <a:moveTo>
                    <a:pt x="1206105" y="0"/>
                  </a:moveTo>
                  <a:cubicBezTo>
                    <a:pt x="1460285" y="0"/>
                    <a:pt x="1666339" y="206053"/>
                    <a:pt x="1666339" y="460233"/>
                  </a:cubicBezTo>
                  <a:lnTo>
                    <a:pt x="1666339" y="460159"/>
                  </a:lnTo>
                  <a:cubicBezTo>
                    <a:pt x="1666339" y="714339"/>
                    <a:pt x="1460285" y="920392"/>
                    <a:pt x="1206105" y="920392"/>
                  </a:cubicBezTo>
                  <a:lnTo>
                    <a:pt x="460233" y="920392"/>
                  </a:lnTo>
                  <a:cubicBezTo>
                    <a:pt x="206053" y="920392"/>
                    <a:pt x="0" y="714339"/>
                    <a:pt x="0" y="460159"/>
                  </a:cubicBezTo>
                  <a:lnTo>
                    <a:pt x="0" y="460233"/>
                  </a:lnTo>
                  <a:cubicBezTo>
                    <a:pt x="0" y="206053"/>
                    <a:pt x="206053" y="0"/>
                    <a:pt x="460233" y="0"/>
                  </a:cubicBezTo>
                  <a:close/>
                </a:path>
              </a:pathLst>
            </a:custGeom>
            <a:solidFill>
              <a:srgbClr val="5CC8F9"/>
            </a:solidFill>
            <a:ln w="73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4C4114B-28B5-5F88-4DC0-2E450A0C1E15}"/>
                </a:ext>
              </a:extLst>
            </p:cNvPr>
            <p:cNvSpPr/>
            <p:nvPr/>
          </p:nvSpPr>
          <p:spPr>
            <a:xfrm>
              <a:off x="-1246770" y="711200"/>
              <a:ext cx="920466" cy="920466"/>
            </a:xfrm>
            <a:custGeom>
              <a:avLst/>
              <a:gdLst>
                <a:gd name="connsiteX0" fmla="*/ 920466 w 920466"/>
                <a:gd name="connsiteY0" fmla="*/ 460233 h 920466"/>
                <a:gd name="connsiteX1" fmla="*/ 460233 w 920466"/>
                <a:gd name="connsiteY1" fmla="*/ 920466 h 920466"/>
                <a:gd name="connsiteX2" fmla="*/ 0 w 920466"/>
                <a:gd name="connsiteY2" fmla="*/ 460233 h 920466"/>
                <a:gd name="connsiteX3" fmla="*/ 460233 w 920466"/>
                <a:gd name="connsiteY3" fmla="*/ 0 h 920466"/>
                <a:gd name="connsiteX4" fmla="*/ 920466 w 920466"/>
                <a:gd name="connsiteY4" fmla="*/ 460233 h 920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466" h="920466">
                  <a:moveTo>
                    <a:pt x="920466" y="460233"/>
                  </a:moveTo>
                  <a:cubicBezTo>
                    <a:pt x="920466" y="714413"/>
                    <a:pt x="714413" y="920466"/>
                    <a:pt x="460233" y="920466"/>
                  </a:cubicBezTo>
                  <a:cubicBezTo>
                    <a:pt x="206053" y="920466"/>
                    <a:pt x="0" y="714413"/>
                    <a:pt x="0" y="460233"/>
                  </a:cubicBezTo>
                  <a:cubicBezTo>
                    <a:pt x="0" y="206053"/>
                    <a:pt x="206053" y="0"/>
                    <a:pt x="460233" y="0"/>
                  </a:cubicBezTo>
                  <a:cubicBezTo>
                    <a:pt x="714413" y="0"/>
                    <a:pt x="920466" y="206053"/>
                    <a:pt x="920466" y="460233"/>
                  </a:cubicBezTo>
                  <a:close/>
                </a:path>
              </a:pathLst>
            </a:custGeom>
            <a:solidFill>
              <a:srgbClr val="6EEAC4"/>
            </a:solidFill>
            <a:ln w="73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2AEE555-A49B-9B6E-955F-DA38BEC6E48D}"/>
                </a:ext>
              </a:extLst>
            </p:cNvPr>
            <p:cNvSpPr/>
            <p:nvPr/>
          </p:nvSpPr>
          <p:spPr>
            <a:xfrm>
              <a:off x="1228546" y="711200"/>
              <a:ext cx="920466" cy="920466"/>
            </a:xfrm>
            <a:custGeom>
              <a:avLst/>
              <a:gdLst>
                <a:gd name="connsiteX0" fmla="*/ 920466 w 920466"/>
                <a:gd name="connsiteY0" fmla="*/ 460233 h 920466"/>
                <a:gd name="connsiteX1" fmla="*/ 460233 w 920466"/>
                <a:gd name="connsiteY1" fmla="*/ 920466 h 920466"/>
                <a:gd name="connsiteX2" fmla="*/ 0 w 920466"/>
                <a:gd name="connsiteY2" fmla="*/ 460233 h 920466"/>
                <a:gd name="connsiteX3" fmla="*/ 460233 w 920466"/>
                <a:gd name="connsiteY3" fmla="*/ 0 h 920466"/>
                <a:gd name="connsiteX4" fmla="*/ 920466 w 920466"/>
                <a:gd name="connsiteY4" fmla="*/ 460233 h 920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466" h="920466">
                  <a:moveTo>
                    <a:pt x="920466" y="460233"/>
                  </a:moveTo>
                  <a:cubicBezTo>
                    <a:pt x="920466" y="714413"/>
                    <a:pt x="714413" y="920466"/>
                    <a:pt x="460233" y="920466"/>
                  </a:cubicBezTo>
                  <a:cubicBezTo>
                    <a:pt x="206053" y="920466"/>
                    <a:pt x="0" y="714413"/>
                    <a:pt x="0" y="460233"/>
                  </a:cubicBezTo>
                  <a:cubicBezTo>
                    <a:pt x="0" y="206053"/>
                    <a:pt x="206053" y="0"/>
                    <a:pt x="460233" y="0"/>
                  </a:cubicBezTo>
                  <a:cubicBezTo>
                    <a:pt x="714413" y="0"/>
                    <a:pt x="920466" y="206053"/>
                    <a:pt x="920466" y="460233"/>
                  </a:cubicBezTo>
                  <a:close/>
                </a:path>
              </a:pathLst>
            </a:custGeom>
            <a:solidFill>
              <a:srgbClr val="6EEAC4"/>
            </a:solidFill>
            <a:ln w="73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97164CF-FD44-445F-654A-F40CBDDCA5F8}"/>
                </a:ext>
              </a:extLst>
            </p:cNvPr>
            <p:cNvSpPr/>
            <p:nvPr/>
          </p:nvSpPr>
          <p:spPr>
            <a:xfrm>
              <a:off x="-413526" y="1632332"/>
              <a:ext cx="1666338" cy="920392"/>
            </a:xfrm>
            <a:custGeom>
              <a:avLst/>
              <a:gdLst>
                <a:gd name="connsiteX0" fmla="*/ 1206106 w 1666338"/>
                <a:gd name="connsiteY0" fmla="*/ 0 h 920392"/>
                <a:gd name="connsiteX1" fmla="*/ 1666339 w 1666338"/>
                <a:gd name="connsiteY1" fmla="*/ 460233 h 920392"/>
                <a:gd name="connsiteX2" fmla="*/ 1666339 w 1666338"/>
                <a:gd name="connsiteY2" fmla="*/ 460159 h 920392"/>
                <a:gd name="connsiteX3" fmla="*/ 1206106 w 1666338"/>
                <a:gd name="connsiteY3" fmla="*/ 920393 h 920392"/>
                <a:gd name="connsiteX4" fmla="*/ 460233 w 1666338"/>
                <a:gd name="connsiteY4" fmla="*/ 920393 h 920392"/>
                <a:gd name="connsiteX5" fmla="*/ 0 w 1666338"/>
                <a:gd name="connsiteY5" fmla="*/ 460159 h 920392"/>
                <a:gd name="connsiteX6" fmla="*/ 0 w 1666338"/>
                <a:gd name="connsiteY6" fmla="*/ 460233 h 920392"/>
                <a:gd name="connsiteX7" fmla="*/ 460233 w 1666338"/>
                <a:gd name="connsiteY7" fmla="*/ 0 h 920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6338" h="920392">
                  <a:moveTo>
                    <a:pt x="1206106" y="0"/>
                  </a:moveTo>
                  <a:cubicBezTo>
                    <a:pt x="1460285" y="0"/>
                    <a:pt x="1666339" y="206053"/>
                    <a:pt x="1666339" y="460233"/>
                  </a:cubicBezTo>
                  <a:lnTo>
                    <a:pt x="1666339" y="460159"/>
                  </a:lnTo>
                  <a:cubicBezTo>
                    <a:pt x="1666339" y="714339"/>
                    <a:pt x="1460286" y="920393"/>
                    <a:pt x="1206106" y="920393"/>
                  </a:cubicBezTo>
                  <a:lnTo>
                    <a:pt x="460233" y="920393"/>
                  </a:lnTo>
                  <a:cubicBezTo>
                    <a:pt x="206053" y="920393"/>
                    <a:pt x="0" y="714339"/>
                    <a:pt x="0" y="460159"/>
                  </a:cubicBezTo>
                  <a:lnTo>
                    <a:pt x="0" y="460233"/>
                  </a:lnTo>
                  <a:cubicBezTo>
                    <a:pt x="0" y="206053"/>
                    <a:pt x="206053" y="0"/>
                    <a:pt x="460233" y="0"/>
                  </a:cubicBezTo>
                  <a:close/>
                </a:path>
              </a:pathLst>
            </a:custGeom>
            <a:gradFill>
              <a:gsLst>
                <a:gs pos="0">
                  <a:srgbClr val="130B3F"/>
                </a:gs>
                <a:gs pos="11000">
                  <a:srgbClr val="191A48"/>
                </a:gs>
                <a:gs pos="32000">
                  <a:srgbClr val="2A4360"/>
                </a:gs>
                <a:gs pos="61000">
                  <a:srgbClr val="458588"/>
                </a:gs>
                <a:gs pos="96000">
                  <a:srgbClr val="69DFBD"/>
                </a:gs>
                <a:gs pos="100000">
                  <a:srgbClr val="6EEAC4"/>
                </a:gs>
              </a:gsLst>
              <a:lin ang="0" scaled="1"/>
            </a:gradFill>
            <a:ln w="73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8501A8E-B988-B0A4-38C2-E875AACF00F3}"/>
                </a:ext>
              </a:extLst>
            </p:cNvPr>
            <p:cNvSpPr/>
            <p:nvPr/>
          </p:nvSpPr>
          <p:spPr>
            <a:xfrm>
              <a:off x="308153" y="1632258"/>
              <a:ext cx="920466" cy="920466"/>
            </a:xfrm>
            <a:custGeom>
              <a:avLst/>
              <a:gdLst>
                <a:gd name="connsiteX0" fmla="*/ 920467 w 920466"/>
                <a:gd name="connsiteY0" fmla="*/ 460233 h 920466"/>
                <a:gd name="connsiteX1" fmla="*/ 460233 w 920466"/>
                <a:gd name="connsiteY1" fmla="*/ 920467 h 920466"/>
                <a:gd name="connsiteX2" fmla="*/ 0 w 920466"/>
                <a:gd name="connsiteY2" fmla="*/ 460233 h 920466"/>
                <a:gd name="connsiteX3" fmla="*/ 460233 w 920466"/>
                <a:gd name="connsiteY3" fmla="*/ 0 h 920466"/>
                <a:gd name="connsiteX4" fmla="*/ 920467 w 920466"/>
                <a:gd name="connsiteY4" fmla="*/ 460233 h 920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466" h="920466">
                  <a:moveTo>
                    <a:pt x="920467" y="460233"/>
                  </a:moveTo>
                  <a:cubicBezTo>
                    <a:pt x="920467" y="714413"/>
                    <a:pt x="714413" y="920467"/>
                    <a:pt x="460233" y="920467"/>
                  </a:cubicBezTo>
                  <a:cubicBezTo>
                    <a:pt x="206054" y="920467"/>
                    <a:pt x="0" y="714413"/>
                    <a:pt x="0" y="460233"/>
                  </a:cubicBezTo>
                  <a:cubicBezTo>
                    <a:pt x="0" y="206053"/>
                    <a:pt x="206053" y="0"/>
                    <a:pt x="460233" y="0"/>
                  </a:cubicBezTo>
                  <a:cubicBezTo>
                    <a:pt x="714413" y="0"/>
                    <a:pt x="920467" y="206053"/>
                    <a:pt x="920467" y="460233"/>
                  </a:cubicBezTo>
                  <a:close/>
                </a:path>
              </a:pathLst>
            </a:custGeom>
            <a:solidFill>
              <a:srgbClr val="6EEAC4"/>
            </a:solidFill>
            <a:ln w="73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E634FCA-D671-8E4E-FB65-176D5753BD81}"/>
                </a:ext>
              </a:extLst>
            </p:cNvPr>
            <p:cNvSpPr/>
            <p:nvPr/>
          </p:nvSpPr>
          <p:spPr>
            <a:xfrm>
              <a:off x="611252" y="2552724"/>
              <a:ext cx="2315296" cy="920392"/>
            </a:xfrm>
            <a:custGeom>
              <a:avLst/>
              <a:gdLst>
                <a:gd name="connsiteX0" fmla="*/ 1855063 w 2315296"/>
                <a:gd name="connsiteY0" fmla="*/ 0 h 920392"/>
                <a:gd name="connsiteX1" fmla="*/ 2315297 w 2315296"/>
                <a:gd name="connsiteY1" fmla="*/ 460233 h 920392"/>
                <a:gd name="connsiteX2" fmla="*/ 2315297 w 2315296"/>
                <a:gd name="connsiteY2" fmla="*/ 460159 h 920392"/>
                <a:gd name="connsiteX3" fmla="*/ 1855063 w 2315296"/>
                <a:gd name="connsiteY3" fmla="*/ 920392 h 920392"/>
                <a:gd name="connsiteX4" fmla="*/ 460233 w 2315296"/>
                <a:gd name="connsiteY4" fmla="*/ 920392 h 920392"/>
                <a:gd name="connsiteX5" fmla="*/ 0 w 2315296"/>
                <a:gd name="connsiteY5" fmla="*/ 460159 h 920392"/>
                <a:gd name="connsiteX6" fmla="*/ 0 w 2315296"/>
                <a:gd name="connsiteY6" fmla="*/ 460233 h 920392"/>
                <a:gd name="connsiteX7" fmla="*/ 460233 w 2315296"/>
                <a:gd name="connsiteY7" fmla="*/ 0 h 920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15296" h="920392">
                  <a:moveTo>
                    <a:pt x="1855063" y="0"/>
                  </a:moveTo>
                  <a:cubicBezTo>
                    <a:pt x="2109243" y="0"/>
                    <a:pt x="2315297" y="206053"/>
                    <a:pt x="2315297" y="460233"/>
                  </a:cubicBezTo>
                  <a:lnTo>
                    <a:pt x="2315297" y="460159"/>
                  </a:lnTo>
                  <a:cubicBezTo>
                    <a:pt x="2315297" y="714339"/>
                    <a:pt x="2109243" y="920392"/>
                    <a:pt x="1855063" y="920392"/>
                  </a:cubicBezTo>
                  <a:lnTo>
                    <a:pt x="460233" y="920392"/>
                  </a:lnTo>
                  <a:cubicBezTo>
                    <a:pt x="206054" y="920392"/>
                    <a:pt x="0" y="714339"/>
                    <a:pt x="0" y="460159"/>
                  </a:cubicBezTo>
                  <a:lnTo>
                    <a:pt x="0" y="460233"/>
                  </a:lnTo>
                  <a:cubicBezTo>
                    <a:pt x="0" y="206053"/>
                    <a:pt x="206053" y="0"/>
                    <a:pt x="460233" y="0"/>
                  </a:cubicBezTo>
                  <a:close/>
                </a:path>
              </a:pathLst>
            </a:custGeom>
            <a:gradFill>
              <a:gsLst>
                <a:gs pos="0">
                  <a:srgbClr val="130B3F"/>
                </a:gs>
                <a:gs pos="11000">
                  <a:srgbClr val="191A48"/>
                </a:gs>
                <a:gs pos="32000">
                  <a:srgbClr val="2A4360"/>
                </a:gs>
                <a:gs pos="61000">
                  <a:srgbClr val="458588"/>
                </a:gs>
                <a:gs pos="96000">
                  <a:srgbClr val="69DFBD"/>
                </a:gs>
                <a:gs pos="100000">
                  <a:srgbClr val="6EEAC4"/>
                </a:gs>
              </a:gsLst>
              <a:lin ang="0" scaled="1"/>
            </a:gradFill>
            <a:ln w="73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924FC20-7D0D-869C-E9B7-7B299C8191A2}"/>
                </a:ext>
              </a:extLst>
            </p:cNvPr>
            <p:cNvSpPr/>
            <p:nvPr/>
          </p:nvSpPr>
          <p:spPr>
            <a:xfrm>
              <a:off x="1228546" y="3473117"/>
              <a:ext cx="920466" cy="920466"/>
            </a:xfrm>
            <a:custGeom>
              <a:avLst/>
              <a:gdLst>
                <a:gd name="connsiteX0" fmla="*/ 920466 w 920466"/>
                <a:gd name="connsiteY0" fmla="*/ 460233 h 920466"/>
                <a:gd name="connsiteX1" fmla="*/ 460233 w 920466"/>
                <a:gd name="connsiteY1" fmla="*/ 920466 h 920466"/>
                <a:gd name="connsiteX2" fmla="*/ 0 w 920466"/>
                <a:gd name="connsiteY2" fmla="*/ 460233 h 920466"/>
                <a:gd name="connsiteX3" fmla="*/ 460233 w 920466"/>
                <a:gd name="connsiteY3" fmla="*/ 0 h 920466"/>
                <a:gd name="connsiteX4" fmla="*/ 920466 w 920466"/>
                <a:gd name="connsiteY4" fmla="*/ 460233 h 920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466" h="920466">
                  <a:moveTo>
                    <a:pt x="920466" y="460233"/>
                  </a:moveTo>
                  <a:cubicBezTo>
                    <a:pt x="920466" y="714413"/>
                    <a:pt x="714413" y="920466"/>
                    <a:pt x="460233" y="920466"/>
                  </a:cubicBezTo>
                  <a:cubicBezTo>
                    <a:pt x="206053" y="920466"/>
                    <a:pt x="0" y="714413"/>
                    <a:pt x="0" y="460233"/>
                  </a:cubicBezTo>
                  <a:cubicBezTo>
                    <a:pt x="0" y="206053"/>
                    <a:pt x="206053" y="0"/>
                    <a:pt x="460233" y="0"/>
                  </a:cubicBezTo>
                  <a:cubicBezTo>
                    <a:pt x="714413" y="0"/>
                    <a:pt x="920466" y="206053"/>
                    <a:pt x="920466" y="460233"/>
                  </a:cubicBezTo>
                  <a:close/>
                </a:path>
              </a:pathLst>
            </a:custGeom>
            <a:solidFill>
              <a:srgbClr val="5CC8F9"/>
            </a:solidFill>
            <a:ln w="73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D97B7C2-D247-4CB8-F5BE-35AB2F63072A}"/>
                </a:ext>
              </a:extLst>
            </p:cNvPr>
            <p:cNvSpPr/>
            <p:nvPr/>
          </p:nvSpPr>
          <p:spPr>
            <a:xfrm>
              <a:off x="1228620" y="4398096"/>
              <a:ext cx="1697928" cy="920392"/>
            </a:xfrm>
            <a:custGeom>
              <a:avLst/>
              <a:gdLst>
                <a:gd name="connsiteX0" fmla="*/ 1250642 w 1697928"/>
                <a:gd name="connsiteY0" fmla="*/ 0 h 920392"/>
                <a:gd name="connsiteX1" fmla="*/ 1697929 w 1697928"/>
                <a:gd name="connsiteY1" fmla="*/ 447287 h 920392"/>
                <a:gd name="connsiteX2" fmla="*/ 1697929 w 1697928"/>
                <a:gd name="connsiteY2" fmla="*/ 473106 h 920392"/>
                <a:gd name="connsiteX3" fmla="*/ 1250642 w 1697928"/>
                <a:gd name="connsiteY3" fmla="*/ 920393 h 920392"/>
                <a:gd name="connsiteX4" fmla="*/ 447286 w 1697928"/>
                <a:gd name="connsiteY4" fmla="*/ 920393 h 920392"/>
                <a:gd name="connsiteX5" fmla="*/ 0 w 1697928"/>
                <a:gd name="connsiteY5" fmla="*/ 473106 h 920392"/>
                <a:gd name="connsiteX6" fmla="*/ 0 w 1697928"/>
                <a:gd name="connsiteY6" fmla="*/ 447287 h 920392"/>
                <a:gd name="connsiteX7" fmla="*/ 447286 w 1697928"/>
                <a:gd name="connsiteY7" fmla="*/ 0 h 920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97928" h="920392">
                  <a:moveTo>
                    <a:pt x="1250642" y="0"/>
                  </a:moveTo>
                  <a:cubicBezTo>
                    <a:pt x="1497671" y="0"/>
                    <a:pt x="1697929" y="200257"/>
                    <a:pt x="1697929" y="447287"/>
                  </a:cubicBezTo>
                  <a:lnTo>
                    <a:pt x="1697929" y="473106"/>
                  </a:lnTo>
                  <a:cubicBezTo>
                    <a:pt x="1697929" y="720135"/>
                    <a:pt x="1497672" y="920393"/>
                    <a:pt x="1250642" y="920393"/>
                  </a:cubicBezTo>
                  <a:lnTo>
                    <a:pt x="447286" y="920393"/>
                  </a:lnTo>
                  <a:cubicBezTo>
                    <a:pt x="200257" y="920393"/>
                    <a:pt x="0" y="720136"/>
                    <a:pt x="0" y="473106"/>
                  </a:cubicBezTo>
                  <a:lnTo>
                    <a:pt x="0" y="447287"/>
                  </a:lnTo>
                  <a:cubicBezTo>
                    <a:pt x="0" y="200257"/>
                    <a:pt x="200257" y="0"/>
                    <a:pt x="447286" y="0"/>
                  </a:cubicBezTo>
                  <a:close/>
                </a:path>
              </a:pathLst>
            </a:custGeom>
            <a:solidFill>
              <a:srgbClr val="6EEAC4"/>
            </a:solidFill>
            <a:ln w="73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346994-B426-203A-07D5-80547C708E56}"/>
                </a:ext>
              </a:extLst>
            </p:cNvPr>
            <p:cNvSpPr/>
            <p:nvPr/>
          </p:nvSpPr>
          <p:spPr>
            <a:xfrm>
              <a:off x="698919" y="5323001"/>
              <a:ext cx="1687275" cy="920392"/>
            </a:xfrm>
            <a:custGeom>
              <a:avLst/>
              <a:gdLst>
                <a:gd name="connsiteX0" fmla="*/ 1227042 w 1687275"/>
                <a:gd name="connsiteY0" fmla="*/ 0 h 920392"/>
                <a:gd name="connsiteX1" fmla="*/ 1687276 w 1687275"/>
                <a:gd name="connsiteY1" fmla="*/ 460233 h 920392"/>
                <a:gd name="connsiteX2" fmla="*/ 1687276 w 1687275"/>
                <a:gd name="connsiteY2" fmla="*/ 460159 h 920392"/>
                <a:gd name="connsiteX3" fmla="*/ 1227042 w 1687275"/>
                <a:gd name="connsiteY3" fmla="*/ 920393 h 920392"/>
                <a:gd name="connsiteX4" fmla="*/ 460233 w 1687275"/>
                <a:gd name="connsiteY4" fmla="*/ 920393 h 920392"/>
                <a:gd name="connsiteX5" fmla="*/ 0 w 1687275"/>
                <a:gd name="connsiteY5" fmla="*/ 460159 h 920392"/>
                <a:gd name="connsiteX6" fmla="*/ 0 w 1687275"/>
                <a:gd name="connsiteY6" fmla="*/ 460233 h 920392"/>
                <a:gd name="connsiteX7" fmla="*/ 460233 w 1687275"/>
                <a:gd name="connsiteY7" fmla="*/ 0 h 920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87275" h="920392">
                  <a:moveTo>
                    <a:pt x="1227042" y="0"/>
                  </a:moveTo>
                  <a:cubicBezTo>
                    <a:pt x="1481222" y="0"/>
                    <a:pt x="1687276" y="206053"/>
                    <a:pt x="1687276" y="460233"/>
                  </a:cubicBezTo>
                  <a:lnTo>
                    <a:pt x="1687276" y="460159"/>
                  </a:lnTo>
                  <a:cubicBezTo>
                    <a:pt x="1687276" y="714339"/>
                    <a:pt x="1481222" y="920393"/>
                    <a:pt x="1227042" y="920393"/>
                  </a:cubicBezTo>
                  <a:lnTo>
                    <a:pt x="460233" y="920393"/>
                  </a:lnTo>
                  <a:cubicBezTo>
                    <a:pt x="206054" y="920393"/>
                    <a:pt x="0" y="714339"/>
                    <a:pt x="0" y="460159"/>
                  </a:cubicBezTo>
                  <a:lnTo>
                    <a:pt x="0" y="460233"/>
                  </a:lnTo>
                  <a:cubicBezTo>
                    <a:pt x="0" y="206054"/>
                    <a:pt x="206053" y="0"/>
                    <a:pt x="460233" y="0"/>
                  </a:cubicBezTo>
                  <a:close/>
                </a:path>
              </a:pathLst>
            </a:custGeom>
            <a:gradFill>
              <a:gsLst>
                <a:gs pos="0">
                  <a:srgbClr val="130B3F"/>
                </a:gs>
                <a:gs pos="11000">
                  <a:srgbClr val="191A48"/>
                </a:gs>
                <a:gs pos="32000">
                  <a:srgbClr val="2A4360"/>
                </a:gs>
                <a:gs pos="61000">
                  <a:srgbClr val="458588"/>
                </a:gs>
                <a:gs pos="96000">
                  <a:srgbClr val="69DFBD"/>
                </a:gs>
                <a:gs pos="100000">
                  <a:srgbClr val="6EEAC4"/>
                </a:gs>
              </a:gsLst>
              <a:lin ang="0" scaled="1"/>
            </a:gradFill>
            <a:ln w="73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15C3DCF-B310-DBED-FE6D-0455460C74D5}"/>
                </a:ext>
              </a:extLst>
            </p:cNvPr>
            <p:cNvSpPr/>
            <p:nvPr/>
          </p:nvSpPr>
          <p:spPr>
            <a:xfrm>
              <a:off x="1228546" y="6477320"/>
              <a:ext cx="920466" cy="920466"/>
            </a:xfrm>
            <a:custGeom>
              <a:avLst/>
              <a:gdLst>
                <a:gd name="connsiteX0" fmla="*/ 920466 w 920466"/>
                <a:gd name="connsiteY0" fmla="*/ 460233 h 920466"/>
                <a:gd name="connsiteX1" fmla="*/ 460233 w 920466"/>
                <a:gd name="connsiteY1" fmla="*/ 920467 h 920466"/>
                <a:gd name="connsiteX2" fmla="*/ 0 w 920466"/>
                <a:gd name="connsiteY2" fmla="*/ 460233 h 920466"/>
                <a:gd name="connsiteX3" fmla="*/ 460233 w 920466"/>
                <a:gd name="connsiteY3" fmla="*/ 0 h 920466"/>
                <a:gd name="connsiteX4" fmla="*/ 920466 w 920466"/>
                <a:gd name="connsiteY4" fmla="*/ 460233 h 920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466" h="920466">
                  <a:moveTo>
                    <a:pt x="920466" y="460233"/>
                  </a:moveTo>
                  <a:cubicBezTo>
                    <a:pt x="920466" y="714413"/>
                    <a:pt x="714413" y="920467"/>
                    <a:pt x="460233" y="920467"/>
                  </a:cubicBezTo>
                  <a:cubicBezTo>
                    <a:pt x="206053" y="920467"/>
                    <a:pt x="0" y="714413"/>
                    <a:pt x="0" y="460233"/>
                  </a:cubicBezTo>
                  <a:cubicBezTo>
                    <a:pt x="0" y="206054"/>
                    <a:pt x="206053" y="0"/>
                    <a:pt x="460233" y="0"/>
                  </a:cubicBezTo>
                  <a:cubicBezTo>
                    <a:pt x="714413" y="0"/>
                    <a:pt x="920466" y="206053"/>
                    <a:pt x="920466" y="460233"/>
                  </a:cubicBezTo>
                  <a:close/>
                </a:path>
              </a:pathLst>
            </a:custGeom>
            <a:solidFill>
              <a:srgbClr val="5CC8F9"/>
            </a:solidFill>
            <a:ln w="73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EFF6048-5617-D6BF-9EBC-40116B532B38}"/>
                </a:ext>
              </a:extLst>
            </p:cNvPr>
            <p:cNvSpPr/>
            <p:nvPr/>
          </p:nvSpPr>
          <p:spPr>
            <a:xfrm>
              <a:off x="308153" y="6477320"/>
              <a:ext cx="920466" cy="920466"/>
            </a:xfrm>
            <a:custGeom>
              <a:avLst/>
              <a:gdLst>
                <a:gd name="connsiteX0" fmla="*/ 920467 w 920466"/>
                <a:gd name="connsiteY0" fmla="*/ 460233 h 920466"/>
                <a:gd name="connsiteX1" fmla="*/ 460233 w 920466"/>
                <a:gd name="connsiteY1" fmla="*/ 920467 h 920466"/>
                <a:gd name="connsiteX2" fmla="*/ 0 w 920466"/>
                <a:gd name="connsiteY2" fmla="*/ 460233 h 920466"/>
                <a:gd name="connsiteX3" fmla="*/ 460233 w 920466"/>
                <a:gd name="connsiteY3" fmla="*/ 0 h 920466"/>
                <a:gd name="connsiteX4" fmla="*/ 920467 w 920466"/>
                <a:gd name="connsiteY4" fmla="*/ 460233 h 920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466" h="920466">
                  <a:moveTo>
                    <a:pt x="920467" y="460233"/>
                  </a:moveTo>
                  <a:cubicBezTo>
                    <a:pt x="920467" y="714413"/>
                    <a:pt x="714413" y="920467"/>
                    <a:pt x="460233" y="920467"/>
                  </a:cubicBezTo>
                  <a:cubicBezTo>
                    <a:pt x="206054" y="920467"/>
                    <a:pt x="0" y="714413"/>
                    <a:pt x="0" y="460233"/>
                  </a:cubicBezTo>
                  <a:cubicBezTo>
                    <a:pt x="0" y="206054"/>
                    <a:pt x="206053" y="0"/>
                    <a:pt x="460233" y="0"/>
                  </a:cubicBezTo>
                  <a:cubicBezTo>
                    <a:pt x="714413" y="0"/>
                    <a:pt x="920467" y="206053"/>
                    <a:pt x="920467" y="460233"/>
                  </a:cubicBezTo>
                  <a:close/>
                </a:path>
              </a:pathLst>
            </a:custGeom>
            <a:solidFill>
              <a:srgbClr val="6EEAC4"/>
            </a:solidFill>
            <a:ln w="73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0AC4BC1-7BB5-461D-4186-57D7CB424A62}"/>
                </a:ext>
              </a:extLst>
            </p:cNvPr>
            <p:cNvSpPr/>
            <p:nvPr/>
          </p:nvSpPr>
          <p:spPr>
            <a:xfrm rot="5400000">
              <a:off x="-783170" y="3639906"/>
              <a:ext cx="1666338" cy="920392"/>
            </a:xfrm>
            <a:custGeom>
              <a:avLst/>
              <a:gdLst>
                <a:gd name="connsiteX0" fmla="*/ 1206105 w 1666338"/>
                <a:gd name="connsiteY0" fmla="*/ 0 h 920392"/>
                <a:gd name="connsiteX1" fmla="*/ 1666339 w 1666338"/>
                <a:gd name="connsiteY1" fmla="*/ 460233 h 920392"/>
                <a:gd name="connsiteX2" fmla="*/ 1666339 w 1666338"/>
                <a:gd name="connsiteY2" fmla="*/ 460159 h 920392"/>
                <a:gd name="connsiteX3" fmla="*/ 1206105 w 1666338"/>
                <a:gd name="connsiteY3" fmla="*/ 920392 h 920392"/>
                <a:gd name="connsiteX4" fmla="*/ 460233 w 1666338"/>
                <a:gd name="connsiteY4" fmla="*/ 920392 h 920392"/>
                <a:gd name="connsiteX5" fmla="*/ 0 w 1666338"/>
                <a:gd name="connsiteY5" fmla="*/ 460159 h 920392"/>
                <a:gd name="connsiteX6" fmla="*/ 0 w 1666338"/>
                <a:gd name="connsiteY6" fmla="*/ 460233 h 920392"/>
                <a:gd name="connsiteX7" fmla="*/ 460233 w 1666338"/>
                <a:gd name="connsiteY7" fmla="*/ 0 h 920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6338" h="920392">
                  <a:moveTo>
                    <a:pt x="1206105" y="0"/>
                  </a:moveTo>
                  <a:cubicBezTo>
                    <a:pt x="1460285" y="0"/>
                    <a:pt x="1666339" y="206053"/>
                    <a:pt x="1666339" y="460233"/>
                  </a:cubicBezTo>
                  <a:lnTo>
                    <a:pt x="1666339" y="460159"/>
                  </a:lnTo>
                  <a:cubicBezTo>
                    <a:pt x="1666339" y="714339"/>
                    <a:pt x="1460286" y="920392"/>
                    <a:pt x="1206105" y="920392"/>
                  </a:cubicBezTo>
                  <a:lnTo>
                    <a:pt x="460233" y="920392"/>
                  </a:lnTo>
                  <a:cubicBezTo>
                    <a:pt x="206053" y="920392"/>
                    <a:pt x="0" y="714339"/>
                    <a:pt x="0" y="460159"/>
                  </a:cubicBezTo>
                  <a:lnTo>
                    <a:pt x="0" y="460233"/>
                  </a:lnTo>
                  <a:cubicBezTo>
                    <a:pt x="0" y="206053"/>
                    <a:pt x="206053" y="0"/>
                    <a:pt x="460233" y="0"/>
                  </a:cubicBezTo>
                  <a:close/>
                </a:path>
              </a:pathLst>
            </a:custGeom>
            <a:gradFill>
              <a:gsLst>
                <a:gs pos="0">
                  <a:srgbClr val="130B3F"/>
                </a:gs>
                <a:gs pos="12000">
                  <a:srgbClr val="151044"/>
                </a:gs>
                <a:gs pos="27000">
                  <a:srgbClr val="1A1F53"/>
                </a:gs>
                <a:gs pos="43000">
                  <a:srgbClr val="24386C"/>
                </a:gs>
                <a:gs pos="60000">
                  <a:srgbClr val="325B8E"/>
                </a:gs>
                <a:gs pos="79000">
                  <a:srgbClr val="4389BB"/>
                </a:gs>
                <a:gs pos="97000">
                  <a:srgbClr val="58BFF0"/>
                </a:gs>
                <a:gs pos="100000">
                  <a:srgbClr val="5CC8F9"/>
                </a:gs>
              </a:gsLst>
              <a:lin ang="0" scaled="1"/>
            </a:gradFill>
            <a:ln w="73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326CC3A3-6381-6772-A88F-6A1C877E2CD2}"/>
                </a:ext>
              </a:extLst>
            </p:cNvPr>
            <p:cNvSpPr/>
            <p:nvPr/>
          </p:nvSpPr>
          <p:spPr>
            <a:xfrm>
              <a:off x="-413526" y="4012879"/>
              <a:ext cx="920466" cy="920466"/>
            </a:xfrm>
            <a:custGeom>
              <a:avLst/>
              <a:gdLst>
                <a:gd name="connsiteX0" fmla="*/ 920467 w 920466"/>
                <a:gd name="connsiteY0" fmla="*/ 460233 h 920466"/>
                <a:gd name="connsiteX1" fmla="*/ 460234 w 920466"/>
                <a:gd name="connsiteY1" fmla="*/ 920467 h 920466"/>
                <a:gd name="connsiteX2" fmla="*/ 0 w 920466"/>
                <a:gd name="connsiteY2" fmla="*/ 460233 h 920466"/>
                <a:gd name="connsiteX3" fmla="*/ 460234 w 920466"/>
                <a:gd name="connsiteY3" fmla="*/ 0 h 920466"/>
                <a:gd name="connsiteX4" fmla="*/ 920467 w 920466"/>
                <a:gd name="connsiteY4" fmla="*/ 460233 h 920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466" h="920466">
                  <a:moveTo>
                    <a:pt x="920467" y="460233"/>
                  </a:moveTo>
                  <a:cubicBezTo>
                    <a:pt x="920467" y="714413"/>
                    <a:pt x="714413" y="920467"/>
                    <a:pt x="460234" y="920467"/>
                  </a:cubicBezTo>
                  <a:cubicBezTo>
                    <a:pt x="206054" y="920467"/>
                    <a:pt x="0" y="714413"/>
                    <a:pt x="0" y="460233"/>
                  </a:cubicBezTo>
                  <a:cubicBezTo>
                    <a:pt x="0" y="206054"/>
                    <a:pt x="206054" y="0"/>
                    <a:pt x="460234" y="0"/>
                  </a:cubicBezTo>
                  <a:cubicBezTo>
                    <a:pt x="714413" y="0"/>
                    <a:pt x="920467" y="206054"/>
                    <a:pt x="920467" y="460233"/>
                  </a:cubicBezTo>
                  <a:close/>
                </a:path>
              </a:pathLst>
            </a:custGeom>
            <a:solidFill>
              <a:srgbClr val="5CC8F9"/>
            </a:solidFill>
            <a:ln w="73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87F3FD4-7F0C-7B88-D5D7-A9B1D4E7EDCD}"/>
                </a:ext>
              </a:extLst>
            </p:cNvPr>
            <p:cNvSpPr/>
            <p:nvPr/>
          </p:nvSpPr>
          <p:spPr>
            <a:xfrm>
              <a:off x="-410197" y="4957611"/>
              <a:ext cx="920466" cy="920466"/>
            </a:xfrm>
            <a:custGeom>
              <a:avLst/>
              <a:gdLst>
                <a:gd name="connsiteX0" fmla="*/ 920466 w 920466"/>
                <a:gd name="connsiteY0" fmla="*/ 460233 h 920466"/>
                <a:gd name="connsiteX1" fmla="*/ 460233 w 920466"/>
                <a:gd name="connsiteY1" fmla="*/ 920467 h 920466"/>
                <a:gd name="connsiteX2" fmla="*/ 0 w 920466"/>
                <a:gd name="connsiteY2" fmla="*/ 460233 h 920466"/>
                <a:gd name="connsiteX3" fmla="*/ 460233 w 920466"/>
                <a:gd name="connsiteY3" fmla="*/ 0 h 920466"/>
                <a:gd name="connsiteX4" fmla="*/ 920466 w 920466"/>
                <a:gd name="connsiteY4" fmla="*/ 460233 h 920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466" h="920466">
                  <a:moveTo>
                    <a:pt x="920466" y="460233"/>
                  </a:moveTo>
                  <a:cubicBezTo>
                    <a:pt x="920466" y="714413"/>
                    <a:pt x="714413" y="920467"/>
                    <a:pt x="460233" y="920467"/>
                  </a:cubicBezTo>
                  <a:cubicBezTo>
                    <a:pt x="206053" y="920467"/>
                    <a:pt x="0" y="714413"/>
                    <a:pt x="0" y="460233"/>
                  </a:cubicBezTo>
                  <a:cubicBezTo>
                    <a:pt x="0" y="206054"/>
                    <a:pt x="206053" y="0"/>
                    <a:pt x="460233" y="0"/>
                  </a:cubicBezTo>
                  <a:cubicBezTo>
                    <a:pt x="714413" y="0"/>
                    <a:pt x="920466" y="206053"/>
                    <a:pt x="920466" y="460233"/>
                  </a:cubicBezTo>
                  <a:close/>
                </a:path>
              </a:pathLst>
            </a:custGeom>
            <a:solidFill>
              <a:srgbClr val="6EEAC4"/>
            </a:solidFill>
            <a:ln w="73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719D077-291C-F22B-E91D-1D74A19CCC20}"/>
                </a:ext>
              </a:extLst>
            </p:cNvPr>
            <p:cNvSpPr/>
            <p:nvPr/>
          </p:nvSpPr>
          <p:spPr>
            <a:xfrm>
              <a:off x="-1330590" y="4957611"/>
              <a:ext cx="920466" cy="920466"/>
            </a:xfrm>
            <a:custGeom>
              <a:avLst/>
              <a:gdLst>
                <a:gd name="connsiteX0" fmla="*/ 920467 w 920466"/>
                <a:gd name="connsiteY0" fmla="*/ 460233 h 920466"/>
                <a:gd name="connsiteX1" fmla="*/ 460233 w 920466"/>
                <a:gd name="connsiteY1" fmla="*/ 920467 h 920466"/>
                <a:gd name="connsiteX2" fmla="*/ 0 w 920466"/>
                <a:gd name="connsiteY2" fmla="*/ 460233 h 920466"/>
                <a:gd name="connsiteX3" fmla="*/ 460233 w 920466"/>
                <a:gd name="connsiteY3" fmla="*/ 0 h 920466"/>
                <a:gd name="connsiteX4" fmla="*/ 920467 w 920466"/>
                <a:gd name="connsiteY4" fmla="*/ 460233 h 920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466" h="920466">
                  <a:moveTo>
                    <a:pt x="920467" y="460233"/>
                  </a:moveTo>
                  <a:cubicBezTo>
                    <a:pt x="920467" y="714413"/>
                    <a:pt x="714413" y="920467"/>
                    <a:pt x="460233" y="920467"/>
                  </a:cubicBezTo>
                  <a:cubicBezTo>
                    <a:pt x="206054" y="920467"/>
                    <a:pt x="0" y="714413"/>
                    <a:pt x="0" y="460233"/>
                  </a:cubicBezTo>
                  <a:cubicBezTo>
                    <a:pt x="0" y="206054"/>
                    <a:pt x="206054" y="0"/>
                    <a:pt x="460233" y="0"/>
                  </a:cubicBezTo>
                  <a:cubicBezTo>
                    <a:pt x="714413" y="0"/>
                    <a:pt x="920467" y="206053"/>
                    <a:pt x="920467" y="460233"/>
                  </a:cubicBezTo>
                  <a:close/>
                </a:path>
              </a:pathLst>
            </a:custGeom>
            <a:solidFill>
              <a:srgbClr val="5CC8F9"/>
            </a:solidFill>
            <a:ln w="73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26E80CF-7709-6FA0-986E-0B101C62C03D}"/>
                </a:ext>
              </a:extLst>
            </p:cNvPr>
            <p:cNvSpPr/>
            <p:nvPr/>
          </p:nvSpPr>
          <p:spPr>
            <a:xfrm rot="5400000">
              <a:off x="-1701861" y="6275316"/>
              <a:ext cx="1666338" cy="920392"/>
            </a:xfrm>
            <a:custGeom>
              <a:avLst/>
              <a:gdLst>
                <a:gd name="connsiteX0" fmla="*/ 1206105 w 1666338"/>
                <a:gd name="connsiteY0" fmla="*/ 0 h 920392"/>
                <a:gd name="connsiteX1" fmla="*/ 1666339 w 1666338"/>
                <a:gd name="connsiteY1" fmla="*/ 460233 h 920392"/>
                <a:gd name="connsiteX2" fmla="*/ 1666339 w 1666338"/>
                <a:gd name="connsiteY2" fmla="*/ 460159 h 920392"/>
                <a:gd name="connsiteX3" fmla="*/ 1206105 w 1666338"/>
                <a:gd name="connsiteY3" fmla="*/ 920393 h 920392"/>
                <a:gd name="connsiteX4" fmla="*/ 460233 w 1666338"/>
                <a:gd name="connsiteY4" fmla="*/ 920393 h 920392"/>
                <a:gd name="connsiteX5" fmla="*/ 0 w 1666338"/>
                <a:gd name="connsiteY5" fmla="*/ 460159 h 920392"/>
                <a:gd name="connsiteX6" fmla="*/ 0 w 1666338"/>
                <a:gd name="connsiteY6" fmla="*/ 460233 h 920392"/>
                <a:gd name="connsiteX7" fmla="*/ 460233 w 1666338"/>
                <a:gd name="connsiteY7" fmla="*/ 0 h 920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6338" h="920392">
                  <a:moveTo>
                    <a:pt x="1206105" y="0"/>
                  </a:moveTo>
                  <a:cubicBezTo>
                    <a:pt x="1460285" y="0"/>
                    <a:pt x="1666339" y="206053"/>
                    <a:pt x="1666339" y="460233"/>
                  </a:cubicBezTo>
                  <a:lnTo>
                    <a:pt x="1666339" y="460159"/>
                  </a:lnTo>
                  <a:cubicBezTo>
                    <a:pt x="1666339" y="714339"/>
                    <a:pt x="1460285" y="920393"/>
                    <a:pt x="1206105" y="920393"/>
                  </a:cubicBezTo>
                  <a:lnTo>
                    <a:pt x="460233" y="920393"/>
                  </a:lnTo>
                  <a:cubicBezTo>
                    <a:pt x="206053" y="920393"/>
                    <a:pt x="0" y="714339"/>
                    <a:pt x="0" y="460159"/>
                  </a:cubicBezTo>
                  <a:lnTo>
                    <a:pt x="0" y="460233"/>
                  </a:lnTo>
                  <a:cubicBezTo>
                    <a:pt x="0" y="206054"/>
                    <a:pt x="206053" y="0"/>
                    <a:pt x="460233" y="0"/>
                  </a:cubicBezTo>
                  <a:close/>
                </a:path>
              </a:pathLst>
            </a:custGeom>
            <a:gradFill>
              <a:gsLst>
                <a:gs pos="0">
                  <a:srgbClr val="130B3F"/>
                </a:gs>
                <a:gs pos="12000">
                  <a:srgbClr val="151044"/>
                </a:gs>
                <a:gs pos="27000">
                  <a:srgbClr val="1A1F53"/>
                </a:gs>
                <a:gs pos="43000">
                  <a:srgbClr val="24386C"/>
                </a:gs>
                <a:gs pos="60000">
                  <a:srgbClr val="325B8E"/>
                </a:gs>
                <a:gs pos="79000">
                  <a:srgbClr val="4389BB"/>
                </a:gs>
                <a:gs pos="97000">
                  <a:srgbClr val="58BFF0"/>
                </a:gs>
                <a:gs pos="100000">
                  <a:srgbClr val="5CC8F9"/>
                </a:gs>
              </a:gsLst>
              <a:lin ang="0" scaled="1"/>
            </a:gradFill>
            <a:ln w="73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1CA37FA-E05D-BBA4-0924-E5B6CE13357E}"/>
                </a:ext>
              </a:extLst>
            </p:cNvPr>
            <p:cNvSpPr/>
            <p:nvPr/>
          </p:nvSpPr>
          <p:spPr>
            <a:xfrm>
              <a:off x="-1332291" y="6648289"/>
              <a:ext cx="920466" cy="920466"/>
            </a:xfrm>
            <a:custGeom>
              <a:avLst/>
              <a:gdLst>
                <a:gd name="connsiteX0" fmla="*/ 920466 w 920466"/>
                <a:gd name="connsiteY0" fmla="*/ 460233 h 920466"/>
                <a:gd name="connsiteX1" fmla="*/ 460233 w 920466"/>
                <a:gd name="connsiteY1" fmla="*/ 920466 h 920466"/>
                <a:gd name="connsiteX2" fmla="*/ 0 w 920466"/>
                <a:gd name="connsiteY2" fmla="*/ 460233 h 920466"/>
                <a:gd name="connsiteX3" fmla="*/ 460233 w 920466"/>
                <a:gd name="connsiteY3" fmla="*/ 0 h 920466"/>
                <a:gd name="connsiteX4" fmla="*/ 920466 w 920466"/>
                <a:gd name="connsiteY4" fmla="*/ 460233 h 920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466" h="920466">
                  <a:moveTo>
                    <a:pt x="920466" y="460233"/>
                  </a:moveTo>
                  <a:cubicBezTo>
                    <a:pt x="920466" y="714413"/>
                    <a:pt x="714413" y="920466"/>
                    <a:pt x="460233" y="920466"/>
                  </a:cubicBezTo>
                  <a:cubicBezTo>
                    <a:pt x="206053" y="920466"/>
                    <a:pt x="0" y="714413"/>
                    <a:pt x="0" y="460233"/>
                  </a:cubicBezTo>
                  <a:cubicBezTo>
                    <a:pt x="0" y="206054"/>
                    <a:pt x="206053" y="0"/>
                    <a:pt x="460233" y="0"/>
                  </a:cubicBezTo>
                  <a:cubicBezTo>
                    <a:pt x="714413" y="0"/>
                    <a:pt x="920466" y="206053"/>
                    <a:pt x="920466" y="460233"/>
                  </a:cubicBezTo>
                  <a:close/>
                </a:path>
              </a:pathLst>
            </a:custGeom>
            <a:solidFill>
              <a:srgbClr val="5CC8F9"/>
            </a:solidFill>
            <a:ln w="73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8C4B006-C207-FFD1-7D5E-2BCAFC191975}"/>
                </a:ext>
              </a:extLst>
            </p:cNvPr>
            <p:cNvSpPr/>
            <p:nvPr/>
          </p:nvSpPr>
          <p:spPr>
            <a:xfrm rot="16200000">
              <a:off x="-2625657" y="6275316"/>
              <a:ext cx="1666338" cy="920392"/>
            </a:xfrm>
            <a:custGeom>
              <a:avLst/>
              <a:gdLst>
                <a:gd name="connsiteX0" fmla="*/ 1206106 w 1666338"/>
                <a:gd name="connsiteY0" fmla="*/ 0 h 920392"/>
                <a:gd name="connsiteX1" fmla="*/ 1666339 w 1666338"/>
                <a:gd name="connsiteY1" fmla="*/ 460233 h 920392"/>
                <a:gd name="connsiteX2" fmla="*/ 1666339 w 1666338"/>
                <a:gd name="connsiteY2" fmla="*/ 460159 h 920392"/>
                <a:gd name="connsiteX3" fmla="*/ 1206106 w 1666338"/>
                <a:gd name="connsiteY3" fmla="*/ 920393 h 920392"/>
                <a:gd name="connsiteX4" fmla="*/ 460233 w 1666338"/>
                <a:gd name="connsiteY4" fmla="*/ 920393 h 920392"/>
                <a:gd name="connsiteX5" fmla="*/ 0 w 1666338"/>
                <a:gd name="connsiteY5" fmla="*/ 460159 h 920392"/>
                <a:gd name="connsiteX6" fmla="*/ 0 w 1666338"/>
                <a:gd name="connsiteY6" fmla="*/ 460233 h 920392"/>
                <a:gd name="connsiteX7" fmla="*/ 460233 w 1666338"/>
                <a:gd name="connsiteY7" fmla="*/ 0 h 920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6338" h="920392">
                  <a:moveTo>
                    <a:pt x="1206106" y="0"/>
                  </a:moveTo>
                  <a:cubicBezTo>
                    <a:pt x="1460285" y="0"/>
                    <a:pt x="1666339" y="206053"/>
                    <a:pt x="1666339" y="460233"/>
                  </a:cubicBezTo>
                  <a:lnTo>
                    <a:pt x="1666339" y="460159"/>
                  </a:lnTo>
                  <a:cubicBezTo>
                    <a:pt x="1666339" y="714339"/>
                    <a:pt x="1460285" y="920393"/>
                    <a:pt x="1206106" y="920393"/>
                  </a:cubicBezTo>
                  <a:lnTo>
                    <a:pt x="460233" y="920393"/>
                  </a:lnTo>
                  <a:cubicBezTo>
                    <a:pt x="206053" y="920393"/>
                    <a:pt x="0" y="714339"/>
                    <a:pt x="0" y="460159"/>
                  </a:cubicBezTo>
                  <a:lnTo>
                    <a:pt x="0" y="460233"/>
                  </a:lnTo>
                  <a:cubicBezTo>
                    <a:pt x="0" y="206054"/>
                    <a:pt x="206053" y="0"/>
                    <a:pt x="460233" y="0"/>
                  </a:cubicBezTo>
                  <a:close/>
                </a:path>
              </a:pathLst>
            </a:custGeom>
            <a:gradFill>
              <a:gsLst>
                <a:gs pos="0">
                  <a:srgbClr val="130B3F"/>
                </a:gs>
                <a:gs pos="11000">
                  <a:srgbClr val="191A48"/>
                </a:gs>
                <a:gs pos="32000">
                  <a:srgbClr val="2A4360"/>
                </a:gs>
                <a:gs pos="61000">
                  <a:srgbClr val="458588"/>
                </a:gs>
                <a:gs pos="96000">
                  <a:srgbClr val="69DFBD"/>
                </a:gs>
                <a:gs pos="100000">
                  <a:srgbClr val="6EEAC4"/>
                </a:gs>
              </a:gsLst>
              <a:lin ang="0" scaled="1"/>
            </a:gradFill>
            <a:ln w="73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4342DBC-543F-A8A9-8804-2A87D9DA9EFA}"/>
                </a:ext>
              </a:extLst>
            </p:cNvPr>
            <p:cNvSpPr/>
            <p:nvPr/>
          </p:nvSpPr>
          <p:spPr>
            <a:xfrm>
              <a:off x="-2249355" y="5902343"/>
              <a:ext cx="920466" cy="920466"/>
            </a:xfrm>
            <a:custGeom>
              <a:avLst/>
              <a:gdLst>
                <a:gd name="connsiteX0" fmla="*/ 920467 w 920466"/>
                <a:gd name="connsiteY0" fmla="*/ 460233 h 920466"/>
                <a:gd name="connsiteX1" fmla="*/ 460233 w 920466"/>
                <a:gd name="connsiteY1" fmla="*/ 920467 h 920466"/>
                <a:gd name="connsiteX2" fmla="*/ 0 w 920466"/>
                <a:gd name="connsiteY2" fmla="*/ 460233 h 920466"/>
                <a:gd name="connsiteX3" fmla="*/ 460233 w 920466"/>
                <a:gd name="connsiteY3" fmla="*/ 0 h 920466"/>
                <a:gd name="connsiteX4" fmla="*/ 920467 w 920466"/>
                <a:gd name="connsiteY4" fmla="*/ 460233 h 920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466" h="920466">
                  <a:moveTo>
                    <a:pt x="920467" y="460233"/>
                  </a:moveTo>
                  <a:cubicBezTo>
                    <a:pt x="920467" y="714413"/>
                    <a:pt x="714413" y="920467"/>
                    <a:pt x="460233" y="920467"/>
                  </a:cubicBezTo>
                  <a:cubicBezTo>
                    <a:pt x="206053" y="920467"/>
                    <a:pt x="0" y="714413"/>
                    <a:pt x="0" y="460233"/>
                  </a:cubicBezTo>
                  <a:cubicBezTo>
                    <a:pt x="0" y="206054"/>
                    <a:pt x="206053" y="0"/>
                    <a:pt x="460233" y="0"/>
                  </a:cubicBezTo>
                  <a:cubicBezTo>
                    <a:pt x="714413" y="0"/>
                    <a:pt x="920467" y="206053"/>
                    <a:pt x="920467" y="460233"/>
                  </a:cubicBezTo>
                  <a:close/>
                </a:path>
              </a:pathLst>
            </a:custGeom>
            <a:solidFill>
              <a:srgbClr val="6EEAC4"/>
            </a:solidFill>
            <a:ln w="73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F9A21E2-93C4-EF96-F88C-C69F3E89C47D}"/>
                </a:ext>
              </a:extLst>
            </p:cNvPr>
            <p:cNvSpPr/>
            <p:nvPr/>
          </p:nvSpPr>
          <p:spPr>
            <a:xfrm>
              <a:off x="-2055673" y="3191029"/>
              <a:ext cx="920466" cy="920466"/>
            </a:xfrm>
            <a:custGeom>
              <a:avLst/>
              <a:gdLst>
                <a:gd name="connsiteX0" fmla="*/ 920466 w 920466"/>
                <a:gd name="connsiteY0" fmla="*/ 460233 h 920466"/>
                <a:gd name="connsiteX1" fmla="*/ 460233 w 920466"/>
                <a:gd name="connsiteY1" fmla="*/ 920466 h 920466"/>
                <a:gd name="connsiteX2" fmla="*/ 0 w 920466"/>
                <a:gd name="connsiteY2" fmla="*/ 460233 h 920466"/>
                <a:gd name="connsiteX3" fmla="*/ 460233 w 920466"/>
                <a:gd name="connsiteY3" fmla="*/ 0 h 920466"/>
                <a:gd name="connsiteX4" fmla="*/ 920466 w 920466"/>
                <a:gd name="connsiteY4" fmla="*/ 460233 h 920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466" h="920466">
                  <a:moveTo>
                    <a:pt x="920466" y="460233"/>
                  </a:moveTo>
                  <a:cubicBezTo>
                    <a:pt x="920466" y="714413"/>
                    <a:pt x="714413" y="920466"/>
                    <a:pt x="460233" y="920466"/>
                  </a:cubicBezTo>
                  <a:cubicBezTo>
                    <a:pt x="206053" y="920466"/>
                    <a:pt x="0" y="714413"/>
                    <a:pt x="0" y="460233"/>
                  </a:cubicBezTo>
                  <a:cubicBezTo>
                    <a:pt x="0" y="206053"/>
                    <a:pt x="206053" y="0"/>
                    <a:pt x="460233" y="0"/>
                  </a:cubicBezTo>
                  <a:cubicBezTo>
                    <a:pt x="714413" y="0"/>
                    <a:pt x="920466" y="206053"/>
                    <a:pt x="920466" y="460233"/>
                  </a:cubicBezTo>
                  <a:close/>
                </a:path>
              </a:pathLst>
            </a:custGeom>
            <a:solidFill>
              <a:srgbClr val="5CC8F9"/>
            </a:solidFill>
            <a:ln w="73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4C5232E-9DFD-3B3E-A3CF-ADE7F35CE79C}"/>
                </a:ext>
              </a:extLst>
            </p:cNvPr>
            <p:cNvSpPr/>
            <p:nvPr/>
          </p:nvSpPr>
          <p:spPr>
            <a:xfrm>
              <a:off x="-2972737" y="3191029"/>
              <a:ext cx="920466" cy="920466"/>
            </a:xfrm>
            <a:custGeom>
              <a:avLst/>
              <a:gdLst>
                <a:gd name="connsiteX0" fmla="*/ 920467 w 920466"/>
                <a:gd name="connsiteY0" fmla="*/ 460233 h 920466"/>
                <a:gd name="connsiteX1" fmla="*/ 460233 w 920466"/>
                <a:gd name="connsiteY1" fmla="*/ 920466 h 920466"/>
                <a:gd name="connsiteX2" fmla="*/ 0 w 920466"/>
                <a:gd name="connsiteY2" fmla="*/ 460233 h 920466"/>
                <a:gd name="connsiteX3" fmla="*/ 460233 w 920466"/>
                <a:gd name="connsiteY3" fmla="*/ 0 h 920466"/>
                <a:gd name="connsiteX4" fmla="*/ 920467 w 920466"/>
                <a:gd name="connsiteY4" fmla="*/ 460233 h 920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466" h="920466">
                  <a:moveTo>
                    <a:pt x="920467" y="460233"/>
                  </a:moveTo>
                  <a:cubicBezTo>
                    <a:pt x="920467" y="714413"/>
                    <a:pt x="714413" y="920466"/>
                    <a:pt x="460233" y="920466"/>
                  </a:cubicBezTo>
                  <a:cubicBezTo>
                    <a:pt x="206053" y="920466"/>
                    <a:pt x="0" y="714413"/>
                    <a:pt x="0" y="460233"/>
                  </a:cubicBezTo>
                  <a:cubicBezTo>
                    <a:pt x="0" y="206053"/>
                    <a:pt x="206053" y="0"/>
                    <a:pt x="460233" y="0"/>
                  </a:cubicBezTo>
                  <a:cubicBezTo>
                    <a:pt x="714413" y="0"/>
                    <a:pt x="920467" y="206053"/>
                    <a:pt x="920467" y="460233"/>
                  </a:cubicBezTo>
                  <a:close/>
                </a:path>
              </a:pathLst>
            </a:custGeom>
            <a:solidFill>
              <a:srgbClr val="6EEAC4"/>
            </a:solidFill>
            <a:ln w="73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EE1A87EC-7FA0-AB16-D7AB-58663762D703}"/>
                </a:ext>
              </a:extLst>
            </p:cNvPr>
            <p:cNvSpPr/>
            <p:nvPr/>
          </p:nvSpPr>
          <p:spPr>
            <a:xfrm rot="5400000">
              <a:off x="-4006282" y="4584638"/>
              <a:ext cx="1666338" cy="920392"/>
            </a:xfrm>
            <a:custGeom>
              <a:avLst/>
              <a:gdLst>
                <a:gd name="connsiteX0" fmla="*/ 1206106 w 1666338"/>
                <a:gd name="connsiteY0" fmla="*/ 0 h 920392"/>
                <a:gd name="connsiteX1" fmla="*/ 1666339 w 1666338"/>
                <a:gd name="connsiteY1" fmla="*/ 460234 h 920392"/>
                <a:gd name="connsiteX2" fmla="*/ 1666339 w 1666338"/>
                <a:gd name="connsiteY2" fmla="*/ 460159 h 920392"/>
                <a:gd name="connsiteX3" fmla="*/ 1206106 w 1666338"/>
                <a:gd name="connsiteY3" fmla="*/ 920393 h 920392"/>
                <a:gd name="connsiteX4" fmla="*/ 460233 w 1666338"/>
                <a:gd name="connsiteY4" fmla="*/ 920393 h 920392"/>
                <a:gd name="connsiteX5" fmla="*/ 0 w 1666338"/>
                <a:gd name="connsiteY5" fmla="*/ 460159 h 920392"/>
                <a:gd name="connsiteX6" fmla="*/ 0 w 1666338"/>
                <a:gd name="connsiteY6" fmla="*/ 460234 h 920392"/>
                <a:gd name="connsiteX7" fmla="*/ 460233 w 1666338"/>
                <a:gd name="connsiteY7" fmla="*/ 0 h 920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66338" h="920392">
                  <a:moveTo>
                    <a:pt x="1206106" y="0"/>
                  </a:moveTo>
                  <a:cubicBezTo>
                    <a:pt x="1460285" y="0"/>
                    <a:pt x="1666339" y="206053"/>
                    <a:pt x="1666339" y="460234"/>
                  </a:cubicBezTo>
                  <a:lnTo>
                    <a:pt x="1666339" y="460159"/>
                  </a:lnTo>
                  <a:cubicBezTo>
                    <a:pt x="1666339" y="714339"/>
                    <a:pt x="1460285" y="920393"/>
                    <a:pt x="1206106" y="920393"/>
                  </a:cubicBezTo>
                  <a:lnTo>
                    <a:pt x="460233" y="920393"/>
                  </a:lnTo>
                  <a:cubicBezTo>
                    <a:pt x="206053" y="920393"/>
                    <a:pt x="0" y="714339"/>
                    <a:pt x="0" y="460159"/>
                  </a:cubicBezTo>
                  <a:lnTo>
                    <a:pt x="0" y="460234"/>
                  </a:lnTo>
                  <a:cubicBezTo>
                    <a:pt x="0" y="206054"/>
                    <a:pt x="206053" y="0"/>
                    <a:pt x="460233" y="0"/>
                  </a:cubicBezTo>
                  <a:close/>
                </a:path>
              </a:pathLst>
            </a:custGeom>
            <a:gradFill>
              <a:gsLst>
                <a:gs pos="0">
                  <a:srgbClr val="130B3F"/>
                </a:gs>
                <a:gs pos="12000">
                  <a:srgbClr val="151044"/>
                </a:gs>
                <a:gs pos="27000">
                  <a:srgbClr val="1A1F53"/>
                </a:gs>
                <a:gs pos="43000">
                  <a:srgbClr val="24386C"/>
                </a:gs>
                <a:gs pos="60000">
                  <a:srgbClr val="325B8E"/>
                </a:gs>
                <a:gs pos="79000">
                  <a:srgbClr val="4389BB"/>
                </a:gs>
                <a:gs pos="97000">
                  <a:srgbClr val="58BFF0"/>
                </a:gs>
                <a:gs pos="100000">
                  <a:srgbClr val="5CC8F9"/>
                </a:gs>
              </a:gsLst>
              <a:lin ang="0" scaled="1"/>
            </a:gradFill>
            <a:ln w="73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0C601C84-B052-D8A7-105C-A9C65E32CC8C}"/>
                </a:ext>
              </a:extLst>
            </p:cNvPr>
            <p:cNvSpPr/>
            <p:nvPr/>
          </p:nvSpPr>
          <p:spPr>
            <a:xfrm>
              <a:off x="-3636639" y="4957611"/>
              <a:ext cx="920466" cy="920466"/>
            </a:xfrm>
            <a:custGeom>
              <a:avLst/>
              <a:gdLst>
                <a:gd name="connsiteX0" fmla="*/ 920466 w 920466"/>
                <a:gd name="connsiteY0" fmla="*/ 460233 h 920466"/>
                <a:gd name="connsiteX1" fmla="*/ 460233 w 920466"/>
                <a:gd name="connsiteY1" fmla="*/ 920467 h 920466"/>
                <a:gd name="connsiteX2" fmla="*/ 0 w 920466"/>
                <a:gd name="connsiteY2" fmla="*/ 460233 h 920466"/>
                <a:gd name="connsiteX3" fmla="*/ 460233 w 920466"/>
                <a:gd name="connsiteY3" fmla="*/ 0 h 920466"/>
                <a:gd name="connsiteX4" fmla="*/ 920466 w 920466"/>
                <a:gd name="connsiteY4" fmla="*/ 460233 h 920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466" h="920466">
                  <a:moveTo>
                    <a:pt x="920466" y="460233"/>
                  </a:moveTo>
                  <a:cubicBezTo>
                    <a:pt x="920466" y="714413"/>
                    <a:pt x="714413" y="920467"/>
                    <a:pt x="460233" y="920467"/>
                  </a:cubicBezTo>
                  <a:cubicBezTo>
                    <a:pt x="206053" y="920467"/>
                    <a:pt x="0" y="714413"/>
                    <a:pt x="0" y="460233"/>
                  </a:cubicBezTo>
                  <a:cubicBezTo>
                    <a:pt x="0" y="206054"/>
                    <a:pt x="206053" y="0"/>
                    <a:pt x="460233" y="0"/>
                  </a:cubicBezTo>
                  <a:cubicBezTo>
                    <a:pt x="714413" y="0"/>
                    <a:pt x="920466" y="206053"/>
                    <a:pt x="920466" y="460233"/>
                  </a:cubicBezTo>
                  <a:close/>
                </a:path>
              </a:pathLst>
            </a:custGeom>
            <a:solidFill>
              <a:srgbClr val="5CC8F9"/>
            </a:solidFill>
            <a:ln w="73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C6E5C72-8486-1E66-04A7-D91B736D0636}"/>
                </a:ext>
              </a:extLst>
            </p:cNvPr>
            <p:cNvSpPr/>
            <p:nvPr/>
          </p:nvSpPr>
          <p:spPr>
            <a:xfrm>
              <a:off x="-2712917" y="4957611"/>
              <a:ext cx="920466" cy="920466"/>
            </a:xfrm>
            <a:custGeom>
              <a:avLst/>
              <a:gdLst>
                <a:gd name="connsiteX0" fmla="*/ 920466 w 920466"/>
                <a:gd name="connsiteY0" fmla="*/ 460233 h 920466"/>
                <a:gd name="connsiteX1" fmla="*/ 460233 w 920466"/>
                <a:gd name="connsiteY1" fmla="*/ 920467 h 920466"/>
                <a:gd name="connsiteX2" fmla="*/ 0 w 920466"/>
                <a:gd name="connsiteY2" fmla="*/ 460233 h 920466"/>
                <a:gd name="connsiteX3" fmla="*/ 460233 w 920466"/>
                <a:gd name="connsiteY3" fmla="*/ 0 h 920466"/>
                <a:gd name="connsiteX4" fmla="*/ 920466 w 920466"/>
                <a:gd name="connsiteY4" fmla="*/ 460233 h 920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0466" h="920466">
                  <a:moveTo>
                    <a:pt x="920466" y="460233"/>
                  </a:moveTo>
                  <a:cubicBezTo>
                    <a:pt x="920466" y="714413"/>
                    <a:pt x="714413" y="920467"/>
                    <a:pt x="460233" y="920467"/>
                  </a:cubicBezTo>
                  <a:cubicBezTo>
                    <a:pt x="206053" y="920467"/>
                    <a:pt x="0" y="714413"/>
                    <a:pt x="0" y="460233"/>
                  </a:cubicBezTo>
                  <a:cubicBezTo>
                    <a:pt x="0" y="206054"/>
                    <a:pt x="206053" y="0"/>
                    <a:pt x="460233" y="0"/>
                  </a:cubicBezTo>
                  <a:cubicBezTo>
                    <a:pt x="714413" y="0"/>
                    <a:pt x="920466" y="206053"/>
                    <a:pt x="920466" y="460233"/>
                  </a:cubicBezTo>
                  <a:close/>
                </a:path>
              </a:pathLst>
            </a:custGeom>
            <a:solidFill>
              <a:srgbClr val="6EEAC4"/>
            </a:solidFill>
            <a:ln w="738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4" name="Title 1">
            <a:extLst>
              <a:ext uri="{FF2B5EF4-FFF2-40B4-BE49-F238E27FC236}">
                <a16:creationId xmlns:a16="http://schemas.microsoft.com/office/drawing/2014/main" id="{88E0F4A3-D638-A7B8-4A93-B69D33864E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560269" y="3381727"/>
            <a:ext cx="5419102" cy="2079273"/>
          </a:xfrm>
          <a:prstGeom prst="rect">
            <a:avLst/>
          </a:prstGeom>
        </p:spPr>
        <p:txBody>
          <a:bodyPr vert="horz" anchor="t" anchorCtr="0"/>
          <a:lstStyle>
            <a:lvl1pPr>
              <a:lnSpc>
                <a:spcPct val="100000"/>
              </a:lnSpc>
              <a:defRPr sz="4400" b="0">
                <a:solidFill>
                  <a:schemeClr val="bg1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defRPr>
            </a:lvl1pPr>
          </a:lstStyle>
          <a:p>
            <a:r>
              <a:rPr lang="en-US"/>
              <a:t>Divider title are 44pt </a:t>
            </a:r>
            <a:br>
              <a:rPr lang="en-US"/>
            </a:br>
            <a:r>
              <a:rPr lang="en-US"/>
              <a:t>Noto Sans Light sentence case</a:t>
            </a:r>
          </a:p>
        </p:txBody>
      </p:sp>
      <p:sp>
        <p:nvSpPr>
          <p:cNvPr id="38" name="Subtitle 2">
            <a:extLst>
              <a:ext uri="{FF2B5EF4-FFF2-40B4-BE49-F238E27FC236}">
                <a16:creationId xmlns:a16="http://schemas.microsoft.com/office/drawing/2014/main" id="{07C91505-163B-33AB-6F26-775FAE51290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269" y="2828904"/>
            <a:ext cx="1841636" cy="32577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200"/>
              </a:spcBef>
              <a:buNone/>
              <a:defRPr sz="1200" b="1" cap="all" baseline="0">
                <a:solidFill>
                  <a:srgbClr val="00CCFF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EYEBROW </a:t>
            </a:r>
            <a:r>
              <a:rPr lang="en-US" err="1"/>
              <a:t>HeRE</a:t>
            </a:r>
            <a:endParaRPr lang="en-US"/>
          </a:p>
        </p:txBody>
      </p:sp>
      <p:pic>
        <p:nvPicPr>
          <p:cNvPr id="41" name="Graphic 40">
            <a:extLst>
              <a:ext uri="{FF2B5EF4-FFF2-40B4-BE49-F238E27FC236}">
                <a16:creationId xmlns:a16="http://schemas.microsoft.com/office/drawing/2014/main" id="{05880F7E-2EF9-500F-8C65-8AE5422B47D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0042" y="611533"/>
            <a:ext cx="2212298" cy="39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881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2026-01 - IQV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FA0FB1EB-886A-6250-1720-BF969FB7A49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93801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A0FB1EB-886A-6250-1720-BF969FB7A4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Graphic 23">
            <a:extLst>
              <a:ext uri="{FF2B5EF4-FFF2-40B4-BE49-F238E27FC236}">
                <a16:creationId xmlns:a16="http://schemas.microsoft.com/office/drawing/2014/main" id="{FA43C2D8-91E1-D523-C303-80C76AB672E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C5206E26-8F1D-9E77-06A9-3E52BE359D6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231744" y="480060"/>
            <a:ext cx="2960256" cy="5891813"/>
          </a:xfrm>
          <a:custGeom>
            <a:avLst/>
            <a:gdLst>
              <a:gd name="connsiteX0" fmla="*/ 2945906 w 2960256"/>
              <a:gd name="connsiteY0" fmla="*/ 0 h 5891813"/>
              <a:gd name="connsiteX1" fmla="*/ 2960256 w 2960256"/>
              <a:gd name="connsiteY1" fmla="*/ 0 h 5891813"/>
              <a:gd name="connsiteX2" fmla="*/ 2960256 w 2960256"/>
              <a:gd name="connsiteY2" fmla="*/ 5891813 h 5891813"/>
              <a:gd name="connsiteX3" fmla="*/ 2945907 w 2960256"/>
              <a:gd name="connsiteY3" fmla="*/ 5891813 h 5891813"/>
              <a:gd name="connsiteX4" fmla="*/ 1 w 2960256"/>
              <a:gd name="connsiteY4" fmla="*/ 2945907 h 5891813"/>
              <a:gd name="connsiteX5" fmla="*/ 0 w 2960256"/>
              <a:gd name="connsiteY5" fmla="*/ 2945907 h 5891813"/>
              <a:gd name="connsiteX6" fmla="*/ 2945906 w 2960256"/>
              <a:gd name="connsiteY6" fmla="*/ 0 h 5891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60256" h="5891813">
                <a:moveTo>
                  <a:pt x="2945906" y="0"/>
                </a:moveTo>
                <a:lnTo>
                  <a:pt x="2960256" y="0"/>
                </a:lnTo>
                <a:lnTo>
                  <a:pt x="2960256" y="5891813"/>
                </a:lnTo>
                <a:lnTo>
                  <a:pt x="2945907" y="5891813"/>
                </a:lnTo>
                <a:cubicBezTo>
                  <a:pt x="1318928" y="5891813"/>
                  <a:pt x="1" y="4572886"/>
                  <a:pt x="1" y="2945907"/>
                </a:cubicBezTo>
                <a:lnTo>
                  <a:pt x="0" y="2945907"/>
                </a:lnTo>
                <a:cubicBezTo>
                  <a:pt x="0" y="1318927"/>
                  <a:pt x="1318927" y="0"/>
                  <a:pt x="2945906" y="0"/>
                </a:cubicBez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800" b="1" kern="1200" dirty="0" smtClean="0">
                <a:solidFill>
                  <a:srgbClr val="DA291C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add image</a:t>
            </a:r>
          </a:p>
        </p:txBody>
      </p:sp>
      <p:sp>
        <p:nvSpPr>
          <p:cNvPr id="62" name="Title 1">
            <a:extLst>
              <a:ext uri="{FF2B5EF4-FFF2-40B4-BE49-F238E27FC236}">
                <a16:creationId xmlns:a16="http://schemas.microsoft.com/office/drawing/2014/main" id="{77FA37B5-B8A2-E447-B5FC-531DD50C18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9468" y="2705249"/>
            <a:ext cx="8109732" cy="1441434"/>
          </a:xfrm>
          <a:prstGeom prst="rect">
            <a:avLst/>
          </a:prstGeom>
          <a:noFill/>
        </p:spPr>
        <p:txBody>
          <a:bodyPr vert="horz" anchor="ctr" anchorCtr="0">
            <a:noAutofit/>
          </a:bodyPr>
          <a:lstStyle>
            <a:lvl1pPr>
              <a:lnSpc>
                <a:spcPct val="100000"/>
              </a:lnSpc>
              <a:defRPr sz="4400" b="0">
                <a:solidFill>
                  <a:schemeClr val="bg1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defRPr>
            </a:lvl1pPr>
          </a:lstStyle>
          <a:p>
            <a:r>
              <a:rPr lang="en-US"/>
              <a:t>Closing slides are 44pt Noto Sans Light sentence case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8AC6ABD-4638-0FE9-9EFB-87A913DE552B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0042" y="5757573"/>
            <a:ext cx="2212298" cy="39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917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2026-02 - IQVIA">
    <p:bg>
      <p:bgPr>
        <a:solidFill>
          <a:srgbClr val="2B3A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FA0FB1EB-886A-6250-1720-BF969FB7A49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195842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A0FB1EB-886A-6250-1720-BF969FB7A49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BDFA0D13-DE2C-0B2E-321B-37575593958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kern="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62" name="Title 1">
            <a:extLst>
              <a:ext uri="{FF2B5EF4-FFF2-40B4-BE49-F238E27FC236}">
                <a16:creationId xmlns:a16="http://schemas.microsoft.com/office/drawing/2014/main" id="{77FA37B5-B8A2-E447-B5FC-531DD50C18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9468" y="2367171"/>
            <a:ext cx="6471432" cy="2123658"/>
          </a:xfrm>
          <a:prstGeom prst="rect">
            <a:avLst/>
          </a:prstGeom>
          <a:noFill/>
        </p:spPr>
        <p:txBody>
          <a:bodyPr vert="horz" anchor="ctr" anchorCtr="0">
            <a:noAutofit/>
          </a:bodyPr>
          <a:lstStyle>
            <a:lvl1pPr>
              <a:lnSpc>
                <a:spcPct val="100000"/>
              </a:lnSpc>
              <a:defRPr sz="4400" b="0">
                <a:solidFill>
                  <a:schemeClr val="bg1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defRPr>
            </a:lvl1pPr>
          </a:lstStyle>
          <a:p>
            <a:r>
              <a:rPr lang="en-US"/>
              <a:t>Closing slides are </a:t>
            </a:r>
            <a:br>
              <a:rPr lang="en-US"/>
            </a:br>
            <a:r>
              <a:rPr lang="en-US"/>
              <a:t>44pt Noto Sans Light sentence case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E7BBED7-1DCF-E62E-3826-549F8362CD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60095" y="5909973"/>
            <a:ext cx="2212298" cy="399963"/>
          </a:xfrm>
          <a:prstGeom prst="rect">
            <a:avLst/>
          </a:prstGeom>
        </p:spPr>
      </p:pic>
      <p:sp>
        <p:nvSpPr>
          <p:cNvPr id="13" name="Rectangle: Top Corners Rounded 12">
            <a:extLst>
              <a:ext uri="{FF2B5EF4-FFF2-40B4-BE49-F238E27FC236}">
                <a16:creationId xmlns:a16="http://schemas.microsoft.com/office/drawing/2014/main" id="{0E99BEF8-B37E-D639-B8AE-389ED1C2F410}"/>
              </a:ext>
            </a:extLst>
          </p:cNvPr>
          <p:cNvSpPr/>
          <p:nvPr userDrawn="1"/>
        </p:nvSpPr>
        <p:spPr>
          <a:xfrm rot="16200000" flipH="1">
            <a:off x="9687544" y="2143688"/>
            <a:ext cx="2514566" cy="249434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b="1" err="1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7E1F127-38D3-D9EB-971C-A039C20BDB56}"/>
              </a:ext>
            </a:extLst>
          </p:cNvPr>
          <p:cNvSpPr/>
          <p:nvPr userDrawn="1"/>
        </p:nvSpPr>
        <p:spPr>
          <a:xfrm flipH="1">
            <a:off x="8321628" y="0"/>
            <a:ext cx="3867268" cy="3850111"/>
          </a:xfrm>
          <a:custGeom>
            <a:avLst/>
            <a:gdLst>
              <a:gd name="connsiteX0" fmla="*/ 3867268 w 3867268"/>
              <a:gd name="connsiteY0" fmla="*/ 0 h 3850111"/>
              <a:gd name="connsiteX1" fmla="*/ 0 w 3867268"/>
              <a:gd name="connsiteY1" fmla="*/ 0 h 3850111"/>
              <a:gd name="connsiteX2" fmla="*/ 0 w 3867268"/>
              <a:gd name="connsiteY2" fmla="*/ 457200 h 3850111"/>
              <a:gd name="connsiteX3" fmla="*/ 0 w 3867268"/>
              <a:gd name="connsiteY3" fmla="*/ 1672128 h 3850111"/>
              <a:gd name="connsiteX4" fmla="*/ 0 w 3867268"/>
              <a:gd name="connsiteY4" fmla="*/ 2129328 h 3850111"/>
              <a:gd name="connsiteX5" fmla="*/ 26183 w 3867268"/>
              <a:gd name="connsiteY5" fmla="*/ 2300888 h 3850111"/>
              <a:gd name="connsiteX6" fmla="*/ 1927016 w 3867268"/>
              <a:gd name="connsiteY6" fmla="*/ 3850111 h 3850111"/>
              <a:gd name="connsiteX7" fmla="*/ 3867268 w 3867268"/>
              <a:gd name="connsiteY7" fmla="*/ 1909860 h 3850111"/>
              <a:gd name="connsiteX8" fmla="*/ 3867268 w 3867268"/>
              <a:gd name="connsiteY8" fmla="*/ 1452659 h 3850111"/>
              <a:gd name="connsiteX9" fmla="*/ 3867268 w 3867268"/>
              <a:gd name="connsiteY9" fmla="*/ 457200 h 3850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67268" h="3850111">
                <a:moveTo>
                  <a:pt x="3867268" y="0"/>
                </a:moveTo>
                <a:lnTo>
                  <a:pt x="0" y="0"/>
                </a:lnTo>
                <a:lnTo>
                  <a:pt x="0" y="457200"/>
                </a:lnTo>
                <a:lnTo>
                  <a:pt x="0" y="1672128"/>
                </a:lnTo>
                <a:lnTo>
                  <a:pt x="0" y="2129328"/>
                </a:lnTo>
                <a:lnTo>
                  <a:pt x="26183" y="2300888"/>
                </a:lnTo>
                <a:cubicBezTo>
                  <a:pt x="207105" y="3185028"/>
                  <a:pt x="989391" y="3850111"/>
                  <a:pt x="1927016" y="3850111"/>
                </a:cubicBezTo>
                <a:cubicBezTo>
                  <a:pt x="2998588" y="3850111"/>
                  <a:pt x="3867268" y="2981431"/>
                  <a:pt x="3867268" y="1909860"/>
                </a:cubicBezTo>
                <a:lnTo>
                  <a:pt x="3867268" y="1452659"/>
                </a:lnTo>
                <a:lnTo>
                  <a:pt x="3867268" y="457200"/>
                </a:lnTo>
                <a:close/>
              </a:path>
            </a:pathLst>
          </a:custGeom>
          <a:gradFill>
            <a:gsLst>
              <a:gs pos="75000">
                <a:srgbClr val="140A42"/>
              </a:gs>
              <a:gs pos="0">
                <a:srgbClr val="00CCFF"/>
              </a:gs>
            </a:gsLst>
            <a:lin ang="135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lvl="0"/>
            <a:endParaRPr lang="en-US" sz="1600" b="1" err="1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50B38AA-2B30-B9A6-A77B-73C8C2812053}"/>
              </a:ext>
            </a:extLst>
          </p:cNvPr>
          <p:cNvSpPr/>
          <p:nvPr userDrawn="1"/>
        </p:nvSpPr>
        <p:spPr>
          <a:xfrm rot="16200000" flipH="1">
            <a:off x="10086560" y="1744672"/>
            <a:ext cx="1716534" cy="2494346"/>
          </a:xfrm>
          <a:custGeom>
            <a:avLst/>
            <a:gdLst>
              <a:gd name="connsiteX0" fmla="*/ 0 w 2808911"/>
              <a:gd name="connsiteY0" fmla="*/ 4081711 h 4081711"/>
              <a:gd name="connsiteX1" fmla="*/ 0 w 2808911"/>
              <a:gd name="connsiteY1" fmla="*/ 2051686 h 4081711"/>
              <a:gd name="connsiteX2" fmla="*/ 2051686 w 2808911"/>
              <a:gd name="connsiteY2" fmla="*/ 0 h 4081711"/>
              <a:gd name="connsiteX3" fmla="*/ 2063115 w 2808911"/>
              <a:gd name="connsiteY3" fmla="*/ 0 h 4081711"/>
              <a:gd name="connsiteX4" fmla="*/ 2673224 w 2808911"/>
              <a:gd name="connsiteY4" fmla="*/ 92240 h 4081711"/>
              <a:gd name="connsiteX5" fmla="*/ 2699582 w 2808911"/>
              <a:gd name="connsiteY5" fmla="*/ 101887 h 4081711"/>
              <a:gd name="connsiteX6" fmla="*/ 2708954 w 2808911"/>
              <a:gd name="connsiteY6" fmla="*/ 134890 h 4081711"/>
              <a:gd name="connsiteX7" fmla="*/ 2808911 w 2808911"/>
              <a:gd name="connsiteY7" fmla="*/ 928372 h 4081711"/>
              <a:gd name="connsiteX8" fmla="*/ 117432 w 2808911"/>
              <a:gd name="connsiteY8" fmla="*/ 4066789 h 4081711"/>
              <a:gd name="connsiteX9" fmla="*/ 0 w 2808911"/>
              <a:gd name="connsiteY9" fmla="*/ 4081711 h 4081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808911" h="4081711">
                <a:moveTo>
                  <a:pt x="0" y="4081711"/>
                </a:moveTo>
                <a:lnTo>
                  <a:pt x="0" y="2051686"/>
                </a:lnTo>
                <a:cubicBezTo>
                  <a:pt x="0" y="918571"/>
                  <a:pt x="918572" y="-1"/>
                  <a:pt x="2051686" y="0"/>
                </a:cubicBezTo>
                <a:lnTo>
                  <a:pt x="2063115" y="0"/>
                </a:lnTo>
                <a:cubicBezTo>
                  <a:pt x="2275574" y="0"/>
                  <a:pt x="2480491" y="32293"/>
                  <a:pt x="2673224" y="92240"/>
                </a:cubicBezTo>
                <a:lnTo>
                  <a:pt x="2699582" y="101887"/>
                </a:lnTo>
                <a:lnTo>
                  <a:pt x="2708954" y="134890"/>
                </a:lnTo>
                <a:cubicBezTo>
                  <a:pt x="2774207" y="388507"/>
                  <a:pt x="2808911" y="654387"/>
                  <a:pt x="2808911" y="928372"/>
                </a:cubicBezTo>
                <a:cubicBezTo>
                  <a:pt x="2808911" y="2517485"/>
                  <a:pt x="1641452" y="3833923"/>
                  <a:pt x="117432" y="4066789"/>
                </a:cubicBezTo>
                <a:lnTo>
                  <a:pt x="0" y="4081711"/>
                </a:lnTo>
                <a:close/>
              </a:path>
            </a:pathLst>
          </a:cu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sz="1600" b="1" err="1"/>
          </a:p>
        </p:txBody>
      </p:sp>
    </p:spTree>
    <p:extLst>
      <p:ext uri="{BB962C8B-B14F-4D97-AF65-F5344CB8AC3E}">
        <p14:creationId xmlns:p14="http://schemas.microsoft.com/office/powerpoint/2010/main" val="2376238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hree Column - Institu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Content Placeholder 2">
            <a:extLst>
              <a:ext uri="{FF2B5EF4-FFF2-40B4-BE49-F238E27FC236}">
                <a16:creationId xmlns:a16="http://schemas.microsoft.com/office/drawing/2014/main" id="{0579D1C8-71F5-9F45-A309-3AAD2E1E2624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84694" y="1702627"/>
            <a:ext cx="3621024" cy="4434840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Arial 16pt bullet level 1</a:t>
            </a:r>
          </a:p>
          <a:p>
            <a:pPr lvl="1"/>
            <a:r>
              <a:rPr lang="en-US"/>
              <a:t>Arial 16pt bullet level 2</a:t>
            </a:r>
          </a:p>
          <a:p>
            <a:pPr lvl="2"/>
            <a:r>
              <a:rPr lang="en-US"/>
              <a:t>Arial 16pt bullet level 3</a:t>
            </a:r>
          </a:p>
          <a:p>
            <a:pPr lvl="3"/>
            <a:r>
              <a:rPr lang="en-US"/>
              <a:t>Arial 16pt bullet level 4</a:t>
            </a:r>
          </a:p>
          <a:p>
            <a:pPr lvl="4"/>
            <a:r>
              <a:rPr lang="en-US"/>
              <a:t>Arial 16pt bullet level 5</a:t>
            </a:r>
          </a:p>
        </p:txBody>
      </p:sp>
      <p:sp>
        <p:nvSpPr>
          <p:cNvPr id="57" name="Content Placeholder 2">
            <a:extLst>
              <a:ext uri="{FF2B5EF4-FFF2-40B4-BE49-F238E27FC236}">
                <a16:creationId xmlns:a16="http://schemas.microsoft.com/office/drawing/2014/main" id="{17AC32BE-FA3E-F74D-AD67-966C3EA125CF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8102230" y="1702627"/>
            <a:ext cx="3621024" cy="4434840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Arial 16pt bullet level 1</a:t>
            </a:r>
          </a:p>
          <a:p>
            <a:pPr lvl="1"/>
            <a:r>
              <a:rPr lang="en-US"/>
              <a:t>Arial 16pt bullet level 2</a:t>
            </a:r>
          </a:p>
          <a:p>
            <a:pPr lvl="2"/>
            <a:r>
              <a:rPr lang="en-US"/>
              <a:t>Arial 16pt bullet level 3</a:t>
            </a:r>
          </a:p>
          <a:p>
            <a:pPr lvl="3"/>
            <a:r>
              <a:rPr lang="en-US"/>
              <a:t>Arial 16pt bullet level 4</a:t>
            </a:r>
          </a:p>
          <a:p>
            <a:pPr lvl="4"/>
            <a:r>
              <a:rPr lang="en-US"/>
              <a:t>Arial 16pt bullet level 5</a:t>
            </a:r>
          </a:p>
        </p:txBody>
      </p: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F638715D-1773-994B-BBC3-CE8CA35E863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4243462" y="1702627"/>
            <a:ext cx="3621024" cy="4434840"/>
          </a:xfrm>
          <a:prstGeom prst="rect">
            <a:avLst/>
          </a:prstGeom>
        </p:spPr>
        <p:txBody>
          <a:bodyPr/>
          <a:lstStyle>
            <a:lvl1pPr marL="182880" indent="-182880">
              <a:lnSpc>
                <a:spcPct val="100000"/>
              </a:lnSpc>
              <a:spcBef>
                <a:spcPts val="1000"/>
              </a:spcBef>
              <a:defRPr sz="1600">
                <a:solidFill>
                  <a:schemeClr val="tx1"/>
                </a:solidFill>
              </a:defRPr>
            </a:lvl1pPr>
            <a:lvl2pPr marL="36576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</a:defRPr>
            </a:lvl2pPr>
            <a:lvl3pPr marL="54864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›"/>
              <a:defRPr sz="1600">
                <a:solidFill>
                  <a:schemeClr val="tx1"/>
                </a:solidFill>
              </a:defRPr>
            </a:lvl3pPr>
            <a:lvl4pPr marL="731520" indent="-182880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600">
                <a:solidFill>
                  <a:schemeClr val="tx1"/>
                </a:solidFill>
              </a:defRPr>
            </a:lvl4pPr>
            <a:lvl5pPr marL="914400" indent="-182880">
              <a:lnSpc>
                <a:spcPct val="100000"/>
              </a:lnSpc>
              <a:spcBef>
                <a:spcPts val="800"/>
              </a:spcBef>
              <a:buSzPct val="75000"/>
              <a:buFont typeface="Wingdings" panose="05000000000000000000" pitchFamily="2" charset="2"/>
              <a:buChar char="§"/>
              <a:defRPr sz="16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Arial 16pt bullet level 1</a:t>
            </a:r>
          </a:p>
          <a:p>
            <a:pPr lvl="1"/>
            <a:r>
              <a:rPr lang="en-US"/>
              <a:t>Arial 16pt bullet level 2</a:t>
            </a:r>
          </a:p>
          <a:p>
            <a:pPr lvl="2"/>
            <a:r>
              <a:rPr lang="en-US"/>
              <a:t>Arial 16pt bullet level 3</a:t>
            </a:r>
          </a:p>
          <a:p>
            <a:pPr lvl="3"/>
            <a:r>
              <a:rPr lang="en-US"/>
              <a:t>Arial 16pt bullet level 4</a:t>
            </a:r>
          </a:p>
          <a:p>
            <a:pPr lvl="4"/>
            <a:r>
              <a:rPr lang="en-US"/>
              <a:t>Arial 16pt bullet level 5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384694" y="1081826"/>
            <a:ext cx="11338560" cy="40233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 i="1" baseline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Subheads are 20pt Arial Italic sentence case</a:t>
            </a:r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anchor="b" anchorCtr="0"/>
          <a:lstStyle>
            <a:lvl1pPr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Headlines are 28pt Arial Bold sentence case</a:t>
            </a:r>
          </a:p>
        </p:txBody>
      </p:sp>
      <p:sp>
        <p:nvSpPr>
          <p:cNvPr id="16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384693" y="6387858"/>
            <a:ext cx="9290304" cy="338087"/>
          </a:xfrm>
        </p:spPr>
        <p:txBody>
          <a:bodyPr/>
          <a:lstStyle/>
          <a:p>
            <a:endParaRPr lang="en-US"/>
          </a:p>
        </p:txBody>
      </p:sp>
      <p:sp>
        <p:nvSpPr>
          <p:cNvPr id="19" name="Slide Number Placeholder 5"/>
          <p:cNvSpPr txBox="1">
            <a:spLocks/>
          </p:cNvSpPr>
          <p:nvPr/>
        </p:nvSpPr>
        <p:spPr bwMode="white">
          <a:xfrm>
            <a:off x="11615748" y="6420040"/>
            <a:ext cx="401164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5C7A9E-C6A9-4A9D-A8BC-E29E91AD59EE}" type="slidenum">
              <a:rPr lang="en-US" sz="900" smtClean="0">
                <a:solidFill>
                  <a:schemeClr val="tx1"/>
                </a:solidFill>
              </a:rPr>
              <a:t>‹#›</a:t>
            </a:fld>
            <a:endParaRPr lang="en-US" sz="900">
              <a:solidFill>
                <a:schemeClr val="tx1"/>
              </a:solidFill>
            </a:endParaRPr>
          </a:p>
        </p:txBody>
      </p:sp>
      <p:sp>
        <p:nvSpPr>
          <p:cNvPr id="11" name="Date Placeholder 2">
            <a:extLst>
              <a:ext uri="{FF2B5EF4-FFF2-40B4-BE49-F238E27FC236}">
                <a16:creationId xmlns:a16="http://schemas.microsoft.com/office/drawing/2014/main" id="{C7415E2C-8D3C-C944-9265-0DBEAB69BE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84694" y="6176008"/>
            <a:ext cx="9290304" cy="182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rgbClr val="959CA0"/>
                </a:solidFill>
              </a:defRPr>
            </a:lvl1pPr>
          </a:lstStyle>
          <a:p>
            <a:r>
              <a:rPr lang="en-US"/>
              <a:t>Source: XXXXX, Mth Year</a:t>
            </a:r>
          </a:p>
        </p:txBody>
      </p:sp>
      <p:pic>
        <p:nvPicPr>
          <p:cNvPr id="2" name="Picture 1" descr="A black background with text&#10;&#10;AI-generated content may be incorrect.">
            <a:extLst>
              <a:ext uri="{FF2B5EF4-FFF2-40B4-BE49-F238E27FC236}">
                <a16:creationId xmlns:a16="http://schemas.microsoft.com/office/drawing/2014/main" id="{8013BCAF-7DD3-2A5B-8921-6760AC0AB5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973" t="20501" r="10500" b="20166"/>
          <a:stretch/>
        </p:blipFill>
        <p:spPr>
          <a:xfrm>
            <a:off x="10248900" y="6316662"/>
            <a:ext cx="1158875" cy="47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496474"/>
      </p:ext>
    </p:extLst>
  </p:cSld>
  <p:clrMapOvr>
    <a:masterClrMapping/>
  </p:clrMapOvr>
  <p:hf hd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ought Slide 2026-02 - IQVIA">
    <p:bg>
      <p:bgPr>
        <a:gradFill>
          <a:gsLst>
            <a:gs pos="20000">
              <a:schemeClr val="accent2"/>
            </a:gs>
            <a:gs pos="8000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1FA99EEF-B9FC-D0AC-B5A4-105FE9E91BC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225615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FA99EEF-B9FC-D0AC-B5A4-105FE9E91BC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27802863-66C9-4DCC-E99F-61BF7BF8057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5000">
                <a:srgbClr val="140B42"/>
              </a:gs>
              <a:gs pos="80000">
                <a:srgbClr val="005587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kern="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60" name="Title 1">
            <a:extLst>
              <a:ext uri="{FF2B5EF4-FFF2-40B4-BE49-F238E27FC236}">
                <a16:creationId xmlns:a16="http://schemas.microsoft.com/office/drawing/2014/main" id="{99B32E9C-8531-8F42-88AC-648425B4B1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white">
          <a:xfrm>
            <a:off x="3797153" y="1262088"/>
            <a:ext cx="7315495" cy="4670879"/>
          </a:xfrm>
          <a:prstGeom prst="rect">
            <a:avLst/>
          </a:prstGeom>
        </p:spPr>
        <p:txBody>
          <a:bodyPr vert="horz" anchor="ctr" anchorCtr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Thought slides are 36pt </a:t>
            </a:r>
            <a:br>
              <a:rPr lang="en-US"/>
            </a:br>
            <a:r>
              <a:rPr lang="en-US"/>
              <a:t>Noto Sans Bold sentence case</a:t>
            </a: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CCC4A2A3-DE69-4C0B-E62E-299413E54E5F}"/>
              </a:ext>
            </a:extLst>
          </p:cNvPr>
          <p:cNvSpPr/>
          <p:nvPr userDrawn="1"/>
        </p:nvSpPr>
        <p:spPr>
          <a:xfrm rot="20700000">
            <a:off x="743470" y="1819713"/>
            <a:ext cx="1511998" cy="5324671"/>
          </a:xfrm>
          <a:custGeom>
            <a:avLst/>
            <a:gdLst>
              <a:gd name="connsiteX0" fmla="*/ 980810 w 1511998"/>
              <a:gd name="connsiteY0" fmla="*/ 33988 h 5324671"/>
              <a:gd name="connsiteX1" fmla="*/ 1511998 w 1511998"/>
              <a:gd name="connsiteY1" fmla="*/ 755999 h 5324671"/>
              <a:gd name="connsiteX2" fmla="*/ 1511998 w 1511998"/>
              <a:gd name="connsiteY2" fmla="*/ 5324671 h 5324671"/>
              <a:gd name="connsiteX3" fmla="*/ 0 w 1511998"/>
              <a:gd name="connsiteY3" fmla="*/ 4919533 h 5324671"/>
              <a:gd name="connsiteX4" fmla="*/ 0 w 1511998"/>
              <a:gd name="connsiteY4" fmla="*/ 755999 h 5324671"/>
              <a:gd name="connsiteX5" fmla="*/ 755999 w 1511998"/>
              <a:gd name="connsiteY5" fmla="*/ 0 h 5324671"/>
              <a:gd name="connsiteX6" fmla="*/ 980810 w 1511998"/>
              <a:gd name="connsiteY6" fmla="*/ 33988 h 5324671"/>
              <a:gd name="connsiteX0" fmla="*/ 0 w 1511998"/>
              <a:gd name="connsiteY0" fmla="*/ 4919533 h 5324671"/>
              <a:gd name="connsiteX1" fmla="*/ 0 w 1511998"/>
              <a:gd name="connsiteY1" fmla="*/ 755999 h 5324671"/>
              <a:gd name="connsiteX2" fmla="*/ 755999 w 1511998"/>
              <a:gd name="connsiteY2" fmla="*/ 0 h 5324671"/>
              <a:gd name="connsiteX3" fmla="*/ 980810 w 1511998"/>
              <a:gd name="connsiteY3" fmla="*/ 33988 h 5324671"/>
              <a:gd name="connsiteX4" fmla="*/ 1511998 w 1511998"/>
              <a:gd name="connsiteY4" fmla="*/ 755999 h 5324671"/>
              <a:gd name="connsiteX5" fmla="*/ 1511998 w 1511998"/>
              <a:gd name="connsiteY5" fmla="*/ 5324671 h 5324671"/>
              <a:gd name="connsiteX6" fmla="*/ 91440 w 1511998"/>
              <a:gd name="connsiteY6" fmla="*/ 5010973 h 5324671"/>
              <a:gd name="connsiteX0" fmla="*/ 0 w 1511998"/>
              <a:gd name="connsiteY0" fmla="*/ 4919533 h 5324671"/>
              <a:gd name="connsiteX1" fmla="*/ 0 w 1511998"/>
              <a:gd name="connsiteY1" fmla="*/ 755999 h 5324671"/>
              <a:gd name="connsiteX2" fmla="*/ 755999 w 1511998"/>
              <a:gd name="connsiteY2" fmla="*/ 0 h 5324671"/>
              <a:gd name="connsiteX3" fmla="*/ 980810 w 1511998"/>
              <a:gd name="connsiteY3" fmla="*/ 33988 h 5324671"/>
              <a:gd name="connsiteX4" fmla="*/ 1511998 w 1511998"/>
              <a:gd name="connsiteY4" fmla="*/ 755999 h 5324671"/>
              <a:gd name="connsiteX5" fmla="*/ 1511998 w 1511998"/>
              <a:gd name="connsiteY5" fmla="*/ 5324671 h 5324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1998" h="5324671">
                <a:moveTo>
                  <a:pt x="0" y="4919533"/>
                </a:moveTo>
                <a:lnTo>
                  <a:pt x="0" y="755999"/>
                </a:lnTo>
                <a:cubicBezTo>
                  <a:pt x="0" y="338472"/>
                  <a:pt x="338472" y="0"/>
                  <a:pt x="755999" y="0"/>
                </a:cubicBezTo>
                <a:cubicBezTo>
                  <a:pt x="834285" y="0"/>
                  <a:pt x="909792" y="11900"/>
                  <a:pt x="980810" y="33988"/>
                </a:cubicBezTo>
                <a:cubicBezTo>
                  <a:pt x="1288554" y="129706"/>
                  <a:pt x="1511998" y="416758"/>
                  <a:pt x="1511998" y="755999"/>
                </a:cubicBezTo>
                <a:lnTo>
                  <a:pt x="1511998" y="5324671"/>
                </a:lnTo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sz="1600" err="1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5F9359E-F8FB-460F-55CD-E97AF3D205F2}"/>
              </a:ext>
            </a:extLst>
          </p:cNvPr>
          <p:cNvSpPr/>
          <p:nvPr userDrawn="1"/>
        </p:nvSpPr>
        <p:spPr>
          <a:xfrm rot="20700000">
            <a:off x="1497784" y="962497"/>
            <a:ext cx="1010603" cy="4527154"/>
          </a:xfrm>
          <a:prstGeom prst="roundRect">
            <a:avLst>
              <a:gd name="adj" fmla="val 50000"/>
            </a:avLst>
          </a:prstGeom>
          <a:solidFill>
            <a:srgbClr val="0DE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err="1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939A3E2-E276-1043-E617-9B1527B50827}"/>
              </a:ext>
            </a:extLst>
          </p:cNvPr>
          <p:cNvSpPr/>
          <p:nvPr userDrawn="1"/>
        </p:nvSpPr>
        <p:spPr>
          <a:xfrm rot="20700000">
            <a:off x="-447461" y="1327573"/>
            <a:ext cx="988721" cy="4052365"/>
          </a:xfrm>
          <a:custGeom>
            <a:avLst/>
            <a:gdLst>
              <a:gd name="connsiteX0" fmla="*/ 988721 w 988721"/>
              <a:gd name="connsiteY0" fmla="*/ 0 h 4052365"/>
              <a:gd name="connsiteX1" fmla="*/ 988720 w 988721"/>
              <a:gd name="connsiteY1" fmla="*/ 3546411 h 4052365"/>
              <a:gd name="connsiteX2" fmla="*/ 482766 w 988721"/>
              <a:gd name="connsiteY2" fmla="*/ 4052365 h 4052365"/>
              <a:gd name="connsiteX3" fmla="*/ 482767 w 988721"/>
              <a:gd name="connsiteY3" fmla="*/ 4052364 h 4052365"/>
              <a:gd name="connsiteX4" fmla="*/ 16573 w 988721"/>
              <a:gd name="connsiteY4" fmla="*/ 3743350 h 4052365"/>
              <a:gd name="connsiteX5" fmla="*/ 0 w 988721"/>
              <a:gd name="connsiteY5" fmla="*/ 3689958 h 405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8721" h="4052365">
                <a:moveTo>
                  <a:pt x="988721" y="0"/>
                </a:moveTo>
                <a:lnTo>
                  <a:pt x="988720" y="3546411"/>
                </a:lnTo>
                <a:cubicBezTo>
                  <a:pt x="988720" y="3825842"/>
                  <a:pt x="762197" y="4052365"/>
                  <a:pt x="482766" y="4052365"/>
                </a:cubicBezTo>
                <a:lnTo>
                  <a:pt x="482767" y="4052364"/>
                </a:lnTo>
                <a:cubicBezTo>
                  <a:pt x="273194" y="4052364"/>
                  <a:pt x="93381" y="3924945"/>
                  <a:pt x="16573" y="3743350"/>
                </a:cubicBezTo>
                <a:lnTo>
                  <a:pt x="0" y="368995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sz="1600" err="1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D8ED95C3-9496-4C80-7944-AA5CFD008FDA}"/>
              </a:ext>
            </a:extLst>
          </p:cNvPr>
          <p:cNvSpPr/>
          <p:nvPr userDrawn="1"/>
        </p:nvSpPr>
        <p:spPr>
          <a:xfrm rot="20700000">
            <a:off x="497908" y="2969205"/>
            <a:ext cx="1214642" cy="4116109"/>
          </a:xfrm>
          <a:custGeom>
            <a:avLst/>
            <a:gdLst>
              <a:gd name="connsiteX0" fmla="*/ 729718 w 1214642"/>
              <a:gd name="connsiteY0" fmla="*/ 12339 h 4116109"/>
              <a:gd name="connsiteX1" fmla="*/ 1214642 w 1214642"/>
              <a:gd name="connsiteY1" fmla="*/ 607321 h 4116109"/>
              <a:gd name="connsiteX2" fmla="*/ 1214641 w 1214642"/>
              <a:gd name="connsiteY2" fmla="*/ 4116109 h 4116109"/>
              <a:gd name="connsiteX3" fmla="*/ 0 w 1214642"/>
              <a:gd name="connsiteY3" fmla="*/ 3790647 h 4116109"/>
              <a:gd name="connsiteX4" fmla="*/ 0 w 1214642"/>
              <a:gd name="connsiteY4" fmla="*/ 607321 h 4116109"/>
              <a:gd name="connsiteX5" fmla="*/ 607321 w 1214642"/>
              <a:gd name="connsiteY5" fmla="*/ 0 h 4116109"/>
              <a:gd name="connsiteX6" fmla="*/ 729718 w 1214642"/>
              <a:gd name="connsiteY6" fmla="*/ 12339 h 4116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4642" h="4116109">
                <a:moveTo>
                  <a:pt x="729718" y="12339"/>
                </a:moveTo>
                <a:cubicBezTo>
                  <a:pt x="1006463" y="68969"/>
                  <a:pt x="1214642" y="313834"/>
                  <a:pt x="1214642" y="607321"/>
                </a:cubicBezTo>
                <a:lnTo>
                  <a:pt x="1214641" y="4116109"/>
                </a:lnTo>
                <a:lnTo>
                  <a:pt x="0" y="3790647"/>
                </a:lnTo>
                <a:lnTo>
                  <a:pt x="0" y="607321"/>
                </a:lnTo>
                <a:cubicBezTo>
                  <a:pt x="0" y="271907"/>
                  <a:pt x="271907" y="0"/>
                  <a:pt x="607321" y="0"/>
                </a:cubicBezTo>
                <a:cubicBezTo>
                  <a:pt x="649248" y="0"/>
                  <a:pt x="690182" y="4249"/>
                  <a:pt x="729718" y="12339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sz="1600" err="1"/>
          </a:p>
        </p:txBody>
      </p:sp>
    </p:spTree>
    <p:extLst>
      <p:ext uri="{BB962C8B-B14F-4D97-AF65-F5344CB8AC3E}">
        <p14:creationId xmlns:p14="http://schemas.microsoft.com/office/powerpoint/2010/main" val="230175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Subhead_Only - Consumer Heal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80DDE1E5-5647-7783-3481-E1388061D73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051034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0DDE1E5-5647-7783-3481-E1388061D73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384694" y="1081826"/>
            <a:ext cx="11338560" cy="402336"/>
          </a:xfrm>
          <a:prstGeom prst="rect">
            <a:avLst/>
          </a:prstGeom>
        </p:spPr>
        <p:txBody>
          <a:bodyPr/>
          <a:lstStyle>
            <a:lvl1pPr marL="0" indent="0" rtl="0">
              <a:spcBef>
                <a:spcPts val="0"/>
              </a:spcBef>
              <a:buNone/>
              <a:defRPr sz="2000" i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/>
              <a:t>Subheads are 20pt Arial Italic sentence case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384694" y="294468"/>
            <a:ext cx="11338560" cy="768263"/>
          </a:xfrm>
          <a:prstGeom prst="rect">
            <a:avLst/>
          </a:prstGeom>
        </p:spPr>
        <p:txBody>
          <a:bodyPr vert="horz" anchor="b" anchorCtr="0"/>
          <a:lstStyle>
            <a:lvl1pPr rtl="0">
              <a:defRPr sz="2800" b="1">
                <a:solidFill>
                  <a:schemeClr val="tx1"/>
                </a:solidFill>
              </a:defRPr>
            </a:lvl1pPr>
          </a:lstStyle>
          <a:p>
            <a:r>
              <a:rPr lang="en-GB"/>
              <a:t>Headlines are 28pt Arial Bold sentence case</a:t>
            </a:r>
          </a:p>
        </p:txBody>
      </p:sp>
      <p:sp>
        <p:nvSpPr>
          <p:cNvPr id="55" name="Footer Placeholder 4">
            <a:extLst>
              <a:ext uri="{FF2B5EF4-FFF2-40B4-BE49-F238E27FC236}">
                <a16:creationId xmlns:a16="http://schemas.microsoft.com/office/drawing/2014/main" id="{76ED9213-76D9-7A47-BBC6-21289543AE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384694" y="6387858"/>
            <a:ext cx="9285484" cy="338087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/>
          <a:lstStyle>
            <a:lvl1pPr algn="l" rtl="0">
              <a:defRPr sz="8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/>
              <a:t>IQVIA Confidential</a:t>
            </a:r>
            <a:endParaRPr lang="en-GB"/>
          </a:p>
        </p:txBody>
      </p:sp>
      <p:sp>
        <p:nvSpPr>
          <p:cNvPr id="35" name="Slide Number Placeholder 5">
            <a:extLst>
              <a:ext uri="{FF2B5EF4-FFF2-40B4-BE49-F238E27FC236}">
                <a16:creationId xmlns:a16="http://schemas.microsoft.com/office/drawing/2014/main" id="{1E387831-BA5F-49F6-AA7A-A7D23D1B4F4D}"/>
              </a:ext>
            </a:extLst>
          </p:cNvPr>
          <p:cNvSpPr txBox="1">
            <a:spLocks/>
          </p:cNvSpPr>
          <p:nvPr/>
        </p:nvSpPr>
        <p:spPr bwMode="white">
          <a:xfrm>
            <a:off x="11723254" y="6544746"/>
            <a:ext cx="353088" cy="177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9C5C7A9E-C6A9-4A9D-A8BC-E29E91AD59EE}" type="slidenum">
              <a:rPr lang="en-GB" sz="800" b="0" smtClean="0">
                <a:solidFill>
                  <a:srgbClr val="959CA0"/>
                </a:solidFill>
              </a:rPr>
              <a:pPr rtl="0"/>
              <a:t>‹#›</a:t>
            </a:fld>
            <a:endParaRPr lang="en-GB" sz="800" b="0">
              <a:solidFill>
                <a:srgbClr val="959CA0"/>
              </a:solidFill>
            </a:endParaRPr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F458837C-399B-B244-9B10-81284B6C504C}"/>
              </a:ext>
            </a:extLst>
          </p:cNvPr>
          <p:cNvPicPr>
            <a:picLocks noChangeAspect="1"/>
          </p:cNvPicPr>
          <p:nvPr/>
        </p:nvPicPr>
        <p:blipFill>
          <a:blip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04607" y="6239171"/>
            <a:ext cx="1481328" cy="69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050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026-04 - IQV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1C864DD5-4E04-C014-88C4-72B74F205AC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9444878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C864DD5-4E04-C014-88C4-72B74F205A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" name="Rectangle 52">
            <a:extLst>
              <a:ext uri="{FF2B5EF4-FFF2-40B4-BE49-F238E27FC236}">
                <a16:creationId xmlns:a16="http://schemas.microsoft.com/office/drawing/2014/main" id="{ADE7A219-BFB8-A500-5B97-DA711CAAB05D}"/>
              </a:ext>
            </a:extLst>
          </p:cNvPr>
          <p:cNvSpPr/>
          <p:nvPr userDrawn="1"/>
        </p:nvSpPr>
        <p:spPr>
          <a:xfrm>
            <a:off x="-2" y="-1"/>
            <a:ext cx="12192000" cy="6858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err="1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19B719F-790C-1D24-3B52-3CAD939B0C2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0269" y="1185957"/>
            <a:ext cx="5198505" cy="2088828"/>
          </a:xfrm>
          <a:prstGeom prst="rect">
            <a:avLst/>
          </a:prstGeom>
        </p:spPr>
        <p:txBody>
          <a:bodyPr vert="horz" anchor="t" anchorCtr="0"/>
          <a:lstStyle>
            <a:lvl1pPr algn="l">
              <a:lnSpc>
                <a:spcPct val="100000"/>
              </a:lnSpc>
              <a:defRPr sz="4400" b="0" i="0" baseline="0">
                <a:solidFill>
                  <a:schemeClr val="bg1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defRPr>
            </a:lvl1pPr>
          </a:lstStyle>
          <a:p>
            <a:r>
              <a:rPr lang="en-US"/>
              <a:t>Headline 44pt </a:t>
            </a:r>
            <a:br>
              <a:rPr lang="en-US"/>
            </a:br>
            <a:r>
              <a:rPr lang="en-US"/>
              <a:t>Noto Sans Light Title Case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773AE45F-3592-3C42-FFE9-84090A2D682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269" y="568304"/>
            <a:ext cx="1841636" cy="32577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200"/>
              </a:spcBef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EYEBROW </a:t>
            </a:r>
            <a:r>
              <a:rPr lang="en-US" err="1"/>
              <a:t>HeRE</a:t>
            </a:r>
            <a:endParaRPr lang="en-US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353F45A5-691A-331A-0A5E-EF9DC3E5E9D0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0042" y="5757573"/>
            <a:ext cx="2212298" cy="399963"/>
          </a:xfrm>
          <a:prstGeom prst="rect">
            <a:avLst/>
          </a:prstGeom>
        </p:spPr>
      </p:pic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90F88C9-134E-565F-6E26-6417D9962BB5}"/>
              </a:ext>
            </a:extLst>
          </p:cNvPr>
          <p:cNvSpPr/>
          <p:nvPr userDrawn="1"/>
        </p:nvSpPr>
        <p:spPr>
          <a:xfrm rot="5400000">
            <a:off x="1858678" y="1846115"/>
            <a:ext cx="1127091" cy="484445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err="1"/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E633C580-0093-922F-AB79-1F914A15749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0269" y="3696104"/>
            <a:ext cx="4187369" cy="1139792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/>
              <a:t>Subheads are 20pt Noto Sans sentence case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40A9D05-7CC8-8C49-7E62-59B4C4A868DE}"/>
              </a:ext>
            </a:extLst>
          </p:cNvPr>
          <p:cNvSpPr txBox="1"/>
          <p:nvPr userDrawn="1"/>
        </p:nvSpPr>
        <p:spPr bwMode="black">
          <a:xfrm>
            <a:off x="560269" y="6519948"/>
            <a:ext cx="7722832" cy="215444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rgbClr val="7FD1EF"/>
                </a:solidFill>
                <a:latin typeface="+mj-lt"/>
                <a:ea typeface="Arial" charset="0"/>
                <a:cs typeface="Arial" charset="0"/>
              </a:rPr>
              <a:t>© 2026. All rights reserved. IQVIA</a:t>
            </a:r>
            <a:r>
              <a:rPr lang="en-US" sz="800" baseline="30000">
                <a:solidFill>
                  <a:srgbClr val="7FD1EF"/>
                </a:solidFill>
                <a:latin typeface="+mj-lt"/>
                <a:ea typeface="Arial" charset="0"/>
                <a:cs typeface="Arial" charset="0"/>
              </a:rPr>
              <a:t>®</a:t>
            </a:r>
            <a:r>
              <a:rPr lang="en-US" sz="800">
                <a:solidFill>
                  <a:srgbClr val="7FD1EF"/>
                </a:solidFill>
                <a:latin typeface="+mj-lt"/>
                <a:ea typeface="Arial" charset="0"/>
                <a:cs typeface="Arial" charset="0"/>
              </a:rPr>
              <a:t> is a registered trademark of IQVIA Inc. in the United States, the European Union, and various other countries. 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236EA6A8-471B-A5CE-D31B-50ED62AD5F2C}"/>
              </a:ext>
            </a:extLst>
          </p:cNvPr>
          <p:cNvSpPr/>
          <p:nvPr userDrawn="1"/>
        </p:nvSpPr>
        <p:spPr>
          <a:xfrm>
            <a:off x="11385549" y="2754630"/>
            <a:ext cx="806451" cy="1520190"/>
          </a:xfrm>
          <a:custGeom>
            <a:avLst/>
            <a:gdLst>
              <a:gd name="connsiteX0" fmla="*/ 760095 w 806451"/>
              <a:gd name="connsiteY0" fmla="*/ 0 h 1520190"/>
              <a:gd name="connsiteX1" fmla="*/ 806451 w 806451"/>
              <a:gd name="connsiteY1" fmla="*/ 0 h 1520190"/>
              <a:gd name="connsiteX2" fmla="*/ 806451 w 806451"/>
              <a:gd name="connsiteY2" fmla="*/ 1520190 h 1520190"/>
              <a:gd name="connsiteX3" fmla="*/ 760095 w 806451"/>
              <a:gd name="connsiteY3" fmla="*/ 1520190 h 1520190"/>
              <a:gd name="connsiteX4" fmla="*/ 0 w 806451"/>
              <a:gd name="connsiteY4" fmla="*/ 760095 h 1520190"/>
              <a:gd name="connsiteX5" fmla="*/ 760095 w 806451"/>
              <a:gd name="connsiteY5" fmla="*/ 0 h 1520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06451" h="1520190">
                <a:moveTo>
                  <a:pt x="760095" y="0"/>
                </a:moveTo>
                <a:lnTo>
                  <a:pt x="806451" y="0"/>
                </a:lnTo>
                <a:lnTo>
                  <a:pt x="806451" y="1520190"/>
                </a:lnTo>
                <a:lnTo>
                  <a:pt x="760095" y="1520190"/>
                </a:lnTo>
                <a:cubicBezTo>
                  <a:pt x="340306" y="1520190"/>
                  <a:pt x="0" y="1179884"/>
                  <a:pt x="0" y="760095"/>
                </a:cubicBezTo>
                <a:cubicBezTo>
                  <a:pt x="0" y="340306"/>
                  <a:pt x="340306" y="0"/>
                  <a:pt x="760095" y="0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sz="1600" err="1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9AB1090A-172E-249E-20D1-9ED6F9778154}"/>
              </a:ext>
            </a:extLst>
          </p:cNvPr>
          <p:cNvSpPr/>
          <p:nvPr userDrawn="1"/>
        </p:nvSpPr>
        <p:spPr>
          <a:xfrm>
            <a:off x="8154670" y="3101975"/>
            <a:ext cx="825500" cy="825500"/>
          </a:xfrm>
          <a:prstGeom prst="ellipse">
            <a:avLst/>
          </a:prstGeom>
          <a:noFill/>
          <a:ln w="19050">
            <a:solidFill>
              <a:srgbClr val="00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lvl="0"/>
            <a:endParaRPr lang="en-US" sz="1600" err="1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E78834BD-6122-8897-155C-7D8AAA482567}"/>
              </a:ext>
            </a:extLst>
          </p:cNvPr>
          <p:cNvSpPr/>
          <p:nvPr userDrawn="1"/>
        </p:nvSpPr>
        <p:spPr>
          <a:xfrm>
            <a:off x="5938520" y="882316"/>
            <a:ext cx="2494280" cy="963930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00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lvl="0"/>
            <a:endParaRPr lang="en-US" sz="1600" err="1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3536A388-F38A-423D-0271-552744C160CC}"/>
              </a:ext>
            </a:extLst>
          </p:cNvPr>
          <p:cNvSpPr/>
          <p:nvPr userDrawn="1"/>
        </p:nvSpPr>
        <p:spPr>
          <a:xfrm>
            <a:off x="10173970" y="5084778"/>
            <a:ext cx="2018031" cy="782320"/>
          </a:xfrm>
          <a:custGeom>
            <a:avLst/>
            <a:gdLst>
              <a:gd name="connsiteX0" fmla="*/ 391160 w 2018031"/>
              <a:gd name="connsiteY0" fmla="*/ 0 h 782320"/>
              <a:gd name="connsiteX1" fmla="*/ 2018031 w 2018031"/>
              <a:gd name="connsiteY1" fmla="*/ 0 h 782320"/>
              <a:gd name="connsiteX2" fmla="*/ 2018031 w 2018031"/>
              <a:gd name="connsiteY2" fmla="*/ 782320 h 782320"/>
              <a:gd name="connsiteX3" fmla="*/ 391160 w 2018031"/>
              <a:gd name="connsiteY3" fmla="*/ 782320 h 782320"/>
              <a:gd name="connsiteX4" fmla="*/ 0 w 2018031"/>
              <a:gd name="connsiteY4" fmla="*/ 391160 h 782320"/>
              <a:gd name="connsiteX5" fmla="*/ 391160 w 2018031"/>
              <a:gd name="connsiteY5" fmla="*/ 0 h 782320"/>
              <a:gd name="connsiteX0" fmla="*/ 2018031 w 2109471"/>
              <a:gd name="connsiteY0" fmla="*/ 782320 h 873760"/>
              <a:gd name="connsiteX1" fmla="*/ 391160 w 2109471"/>
              <a:gd name="connsiteY1" fmla="*/ 782320 h 873760"/>
              <a:gd name="connsiteX2" fmla="*/ 0 w 2109471"/>
              <a:gd name="connsiteY2" fmla="*/ 391160 h 873760"/>
              <a:gd name="connsiteX3" fmla="*/ 391160 w 2109471"/>
              <a:gd name="connsiteY3" fmla="*/ 0 h 873760"/>
              <a:gd name="connsiteX4" fmla="*/ 2018031 w 2109471"/>
              <a:gd name="connsiteY4" fmla="*/ 0 h 873760"/>
              <a:gd name="connsiteX5" fmla="*/ 2109471 w 2109471"/>
              <a:gd name="connsiteY5" fmla="*/ 873760 h 873760"/>
              <a:gd name="connsiteX0" fmla="*/ 2018031 w 2018031"/>
              <a:gd name="connsiteY0" fmla="*/ 782320 h 782320"/>
              <a:gd name="connsiteX1" fmla="*/ 391160 w 2018031"/>
              <a:gd name="connsiteY1" fmla="*/ 782320 h 782320"/>
              <a:gd name="connsiteX2" fmla="*/ 0 w 2018031"/>
              <a:gd name="connsiteY2" fmla="*/ 391160 h 782320"/>
              <a:gd name="connsiteX3" fmla="*/ 391160 w 2018031"/>
              <a:gd name="connsiteY3" fmla="*/ 0 h 782320"/>
              <a:gd name="connsiteX4" fmla="*/ 2018031 w 2018031"/>
              <a:gd name="connsiteY4" fmla="*/ 0 h 782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8031" h="782320">
                <a:moveTo>
                  <a:pt x="2018031" y="782320"/>
                </a:moveTo>
                <a:lnTo>
                  <a:pt x="391160" y="782320"/>
                </a:lnTo>
                <a:cubicBezTo>
                  <a:pt x="175128" y="782320"/>
                  <a:pt x="0" y="607192"/>
                  <a:pt x="0" y="391160"/>
                </a:cubicBezTo>
                <a:cubicBezTo>
                  <a:pt x="0" y="175128"/>
                  <a:pt x="175128" y="0"/>
                  <a:pt x="391160" y="0"/>
                </a:cubicBezTo>
                <a:lnTo>
                  <a:pt x="2018031" y="0"/>
                </a:lnTo>
              </a:path>
            </a:pathLst>
          </a:custGeom>
          <a:noFill/>
          <a:ln w="19050">
            <a:solidFill>
              <a:srgbClr val="00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lvl="0"/>
            <a:endParaRPr lang="en-US" sz="1600" err="1"/>
          </a:p>
        </p:txBody>
      </p:sp>
      <p:sp>
        <p:nvSpPr>
          <p:cNvPr id="58" name="Picture Placeholder 57">
            <a:extLst>
              <a:ext uri="{FF2B5EF4-FFF2-40B4-BE49-F238E27FC236}">
                <a16:creationId xmlns:a16="http://schemas.microsoft.com/office/drawing/2014/main" id="{4B3972EC-C773-5A43-FB97-099CB4BCD36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22975" y="4600908"/>
            <a:ext cx="3600449" cy="1750060"/>
          </a:xfrm>
          <a:prstGeom prst="roundRect">
            <a:avLst>
              <a:gd name="adj" fmla="val 50000"/>
            </a:avLst>
          </a:prstGeom>
          <a:blipFill>
            <a:blip r:embed="rId6">
              <a:alphaModFix/>
            </a:blip>
            <a:stretch>
              <a:fillRect/>
            </a:stretch>
          </a:blip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800" b="1" kern="1200" dirty="0">
                <a:solidFill>
                  <a:srgbClr val="DA291C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add image</a:t>
            </a:r>
          </a:p>
        </p:txBody>
      </p:sp>
      <p:sp>
        <p:nvSpPr>
          <p:cNvPr id="60" name="Picture Placeholder 59">
            <a:extLst>
              <a:ext uri="{FF2B5EF4-FFF2-40B4-BE49-F238E27FC236}">
                <a16:creationId xmlns:a16="http://schemas.microsoft.com/office/drawing/2014/main" id="{21C08761-BCFD-2804-56C5-147560B2751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511025" y="2779604"/>
            <a:ext cx="1470242" cy="1470242"/>
          </a:xfrm>
          <a:prstGeom prst="ellipse">
            <a:avLst/>
          </a:prstGeom>
          <a:blipFill>
            <a:blip r:embed="rId7"/>
            <a:stretch>
              <a:fillRect/>
            </a:stretch>
          </a:blipFill>
        </p:spPr>
        <p:txBody>
          <a:bodyPr wrap="none" anchor="ctr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800" b="1" kern="1200" dirty="0">
                <a:solidFill>
                  <a:srgbClr val="DA291C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/>
              <a:t>Click to </a:t>
            </a:r>
            <a:br>
              <a:rPr lang="en-US"/>
            </a:br>
            <a:r>
              <a:rPr lang="en-US"/>
              <a:t>add image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A93C421-0BFF-D458-4C46-91C277AFC2F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569200" y="488950"/>
            <a:ext cx="3587750" cy="1750662"/>
          </a:xfrm>
          <a:custGeom>
            <a:avLst/>
            <a:gdLst>
              <a:gd name="connsiteX0" fmla="*/ 875331 w 3587750"/>
              <a:gd name="connsiteY0" fmla="*/ 0 h 1750662"/>
              <a:gd name="connsiteX1" fmla="*/ 2712419 w 3587750"/>
              <a:gd name="connsiteY1" fmla="*/ 0 h 1750662"/>
              <a:gd name="connsiteX2" fmla="*/ 3587750 w 3587750"/>
              <a:gd name="connsiteY2" fmla="*/ 875331 h 1750662"/>
              <a:gd name="connsiteX3" fmla="*/ 2712419 w 3587750"/>
              <a:gd name="connsiteY3" fmla="*/ 1750662 h 1750662"/>
              <a:gd name="connsiteX4" fmla="*/ 875331 w 3587750"/>
              <a:gd name="connsiteY4" fmla="*/ 1750662 h 1750662"/>
              <a:gd name="connsiteX5" fmla="*/ 0 w 3587750"/>
              <a:gd name="connsiteY5" fmla="*/ 875331 h 1750662"/>
              <a:gd name="connsiteX6" fmla="*/ 875331 w 3587750"/>
              <a:gd name="connsiteY6" fmla="*/ 0 h 1750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87750" h="1750662">
                <a:moveTo>
                  <a:pt x="875331" y="0"/>
                </a:moveTo>
                <a:lnTo>
                  <a:pt x="2712419" y="0"/>
                </a:lnTo>
                <a:cubicBezTo>
                  <a:pt x="3195851" y="0"/>
                  <a:pt x="3587750" y="391899"/>
                  <a:pt x="3587750" y="875331"/>
                </a:cubicBezTo>
                <a:cubicBezTo>
                  <a:pt x="3587750" y="1358763"/>
                  <a:pt x="3195851" y="1750662"/>
                  <a:pt x="2712419" y="1750662"/>
                </a:cubicBezTo>
                <a:lnTo>
                  <a:pt x="875331" y="1750662"/>
                </a:lnTo>
                <a:cubicBezTo>
                  <a:pt x="391899" y="1750662"/>
                  <a:pt x="0" y="1358763"/>
                  <a:pt x="0" y="875331"/>
                </a:cubicBezTo>
                <a:cubicBezTo>
                  <a:pt x="0" y="391899"/>
                  <a:pt x="391899" y="0"/>
                  <a:pt x="875331" y="0"/>
                </a:cubicBez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 wrap="square" lIns="91440" anchor="ctr">
            <a:noAutofit/>
          </a:bodyPr>
          <a:lstStyle>
            <a:lvl1pPr marL="0" indent="0" algn="ctr">
              <a:buNone/>
              <a:defRPr sz="1800" b="1">
                <a:solidFill>
                  <a:srgbClr val="DA291C"/>
                </a:solidFill>
              </a:defRPr>
            </a:lvl1pPr>
          </a:lstStyle>
          <a:p>
            <a:r>
              <a:rPr lang="en-US"/>
              <a:t>Click to add image</a:t>
            </a:r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410DB0DD-3550-AA3A-3964-0928F4F1429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0269" y="4908128"/>
            <a:ext cx="4187369" cy="38576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lang="en-US"/>
              <a:t>Author First Last Name, Title 14pt Noto Sans</a:t>
            </a:r>
          </a:p>
        </p:txBody>
      </p:sp>
    </p:spTree>
    <p:extLst>
      <p:ext uri="{BB962C8B-B14F-4D97-AF65-F5344CB8AC3E}">
        <p14:creationId xmlns:p14="http://schemas.microsoft.com/office/powerpoint/2010/main" val="266574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026-05 - IQV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1C864DD5-4E04-C014-88C4-72B74F205AC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021118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C864DD5-4E04-C014-88C4-72B74F205A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15">
            <a:extLst>
              <a:ext uri="{FF2B5EF4-FFF2-40B4-BE49-F238E27FC236}">
                <a16:creationId xmlns:a16="http://schemas.microsoft.com/office/drawing/2014/main" id="{2EF3D7E1-E5A6-9F41-9CF8-AAAEB02D2F1C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sz="1600" err="1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FB796EA-5FE4-C00B-C632-B6DD2037CA9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60095" y="611533"/>
            <a:ext cx="2212298" cy="399963"/>
          </a:xfrm>
          <a:prstGeom prst="rect">
            <a:avLst/>
          </a:prstGeom>
        </p:spPr>
      </p:pic>
      <p:sp>
        <p:nvSpPr>
          <p:cNvPr id="7" name="Text Placeholder 21">
            <a:extLst>
              <a:ext uri="{FF2B5EF4-FFF2-40B4-BE49-F238E27FC236}">
                <a16:creationId xmlns:a16="http://schemas.microsoft.com/office/drawing/2014/main" id="{12F89F06-2842-6C78-F8B9-DF481DE1616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48369" y="4545429"/>
            <a:ext cx="4849931" cy="10350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00CCFF"/>
                </a:solidFill>
                <a:latin typeface="+mj-lt"/>
              </a:defRPr>
            </a:lvl1pPr>
          </a:lstStyle>
          <a:p>
            <a:pPr lvl="0"/>
            <a:r>
              <a:rPr lang="en-US"/>
              <a:t>Subheads are 20pt Noto Sans sentence case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09011B2-930B-2726-A34F-9595F38F67E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8369" y="2283169"/>
            <a:ext cx="4849931" cy="2088828"/>
          </a:xfrm>
          <a:prstGeom prst="rect">
            <a:avLst/>
          </a:prstGeom>
        </p:spPr>
        <p:txBody>
          <a:bodyPr vert="horz" anchor="t" anchorCtr="0"/>
          <a:lstStyle>
            <a:lvl1pPr algn="l">
              <a:lnSpc>
                <a:spcPct val="100000"/>
              </a:lnSpc>
              <a:defRPr sz="4400" b="0" i="0" baseline="0">
                <a:solidFill>
                  <a:schemeClr val="bg1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defRPr>
            </a:lvl1pPr>
          </a:lstStyle>
          <a:p>
            <a:r>
              <a:rPr lang="en-US"/>
              <a:t>Headline 44pt Noto Sans Light Title Case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17DEC49-9F6E-FEDD-D9A7-746572D694B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8369" y="1740514"/>
            <a:ext cx="1841636" cy="32577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200"/>
              </a:spcBef>
              <a:buNone/>
              <a:defRPr sz="1200" b="1" cap="all" baseline="0">
                <a:solidFill>
                  <a:srgbClr val="00CCFF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EYEBROW </a:t>
            </a:r>
            <a:r>
              <a:rPr lang="en-US" err="1"/>
              <a:t>HeRE</a:t>
            </a:r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44FBDBE-CB0C-FA03-27E9-222DD602C14A}"/>
              </a:ext>
            </a:extLst>
          </p:cNvPr>
          <p:cNvSpPr txBox="1"/>
          <p:nvPr userDrawn="1"/>
        </p:nvSpPr>
        <p:spPr bwMode="black">
          <a:xfrm>
            <a:off x="4075468" y="6519948"/>
            <a:ext cx="7722832" cy="215444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rgbClr val="7FD1EF"/>
                </a:solidFill>
                <a:latin typeface="+mj-lt"/>
                <a:ea typeface="Arial" charset="0"/>
                <a:cs typeface="Arial" charset="0"/>
              </a:rPr>
              <a:t>© 2026. All rights reserved. IQVIA</a:t>
            </a:r>
            <a:r>
              <a:rPr lang="en-US" sz="800" baseline="30000">
                <a:solidFill>
                  <a:srgbClr val="7FD1EF"/>
                </a:solidFill>
                <a:latin typeface="+mj-lt"/>
                <a:ea typeface="Arial" charset="0"/>
                <a:cs typeface="Arial" charset="0"/>
              </a:rPr>
              <a:t>®</a:t>
            </a:r>
            <a:r>
              <a:rPr lang="en-US" sz="800">
                <a:solidFill>
                  <a:srgbClr val="7FD1EF"/>
                </a:solidFill>
                <a:latin typeface="+mj-lt"/>
                <a:ea typeface="Arial" charset="0"/>
                <a:cs typeface="Arial" charset="0"/>
              </a:rPr>
              <a:t> is a registered trademark of IQVIA Inc. in the United States, the European Union, and various other countries. 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5787C3C-B50B-409B-D239-AC6FD72699C3}"/>
              </a:ext>
            </a:extLst>
          </p:cNvPr>
          <p:cNvGrpSpPr/>
          <p:nvPr userDrawn="1"/>
        </p:nvGrpSpPr>
        <p:grpSpPr>
          <a:xfrm>
            <a:off x="-5079" y="0"/>
            <a:ext cx="6333420" cy="6858000"/>
            <a:chOff x="16581" y="0"/>
            <a:chExt cx="6333420" cy="6858000"/>
          </a:xfrm>
        </p:grpSpPr>
        <p:sp>
          <p:nvSpPr>
            <p:cNvPr id="5" name="Rectangle: Top Corners Rounded 4">
              <a:extLst>
                <a:ext uri="{FF2B5EF4-FFF2-40B4-BE49-F238E27FC236}">
                  <a16:creationId xmlns:a16="http://schemas.microsoft.com/office/drawing/2014/main" id="{C25A6BEA-005B-9875-2AE7-6D57A7F0472B}"/>
                </a:ext>
              </a:extLst>
            </p:cNvPr>
            <p:cNvSpPr/>
            <p:nvPr userDrawn="1"/>
          </p:nvSpPr>
          <p:spPr>
            <a:xfrm rot="5400000">
              <a:off x="5116" y="2759744"/>
              <a:ext cx="4114800" cy="408171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l"/>
              <a:endParaRPr lang="en-US" sz="1600" b="1" err="1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DFBA484-25CD-1779-3A38-65ED15CCD6D6}"/>
                </a:ext>
              </a:extLst>
            </p:cNvPr>
            <p:cNvSpPr/>
            <p:nvPr userDrawn="1"/>
          </p:nvSpPr>
          <p:spPr>
            <a:xfrm>
              <a:off x="21660" y="0"/>
              <a:ext cx="6328341" cy="5552111"/>
            </a:xfrm>
            <a:custGeom>
              <a:avLst/>
              <a:gdLst>
                <a:gd name="connsiteX0" fmla="*/ 0 w 6328341"/>
                <a:gd name="connsiteY0" fmla="*/ 0 h 5552111"/>
                <a:gd name="connsiteX1" fmla="*/ 6328341 w 6328341"/>
                <a:gd name="connsiteY1" fmla="*/ 0 h 5552111"/>
                <a:gd name="connsiteX2" fmla="*/ 6328341 w 6328341"/>
                <a:gd name="connsiteY2" fmla="*/ 2377111 h 5552111"/>
                <a:gd name="connsiteX3" fmla="*/ 3153341 w 6328341"/>
                <a:gd name="connsiteY3" fmla="*/ 5552111 h 5552111"/>
                <a:gd name="connsiteX4" fmla="*/ 42846 w 6328341"/>
                <a:gd name="connsiteY4" fmla="*/ 3016984 h 5552111"/>
                <a:gd name="connsiteX5" fmla="*/ 0 w 6328341"/>
                <a:gd name="connsiteY5" fmla="*/ 2736246 h 5552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28341" h="5552111">
                  <a:moveTo>
                    <a:pt x="0" y="0"/>
                  </a:moveTo>
                  <a:lnTo>
                    <a:pt x="6328341" y="0"/>
                  </a:lnTo>
                  <a:lnTo>
                    <a:pt x="6328341" y="2377111"/>
                  </a:lnTo>
                  <a:cubicBezTo>
                    <a:pt x="6328341" y="4130615"/>
                    <a:pt x="4906845" y="5552111"/>
                    <a:pt x="3153341" y="5552111"/>
                  </a:cubicBezTo>
                  <a:cubicBezTo>
                    <a:pt x="1619025" y="5552111"/>
                    <a:pt x="338903" y="4463778"/>
                    <a:pt x="42846" y="3016984"/>
                  </a:cubicBezTo>
                  <a:lnTo>
                    <a:pt x="0" y="2736246"/>
                  </a:lnTo>
                  <a:close/>
                </a:path>
              </a:pathLst>
            </a:custGeom>
            <a:gradFill>
              <a:gsLst>
                <a:gs pos="75000">
                  <a:srgbClr val="140A42"/>
                </a:gs>
                <a:gs pos="0">
                  <a:srgbClr val="00CCFF"/>
                </a:gs>
              </a:gsLst>
              <a:lin ang="135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noAutofit/>
            </a:bodyPr>
            <a:lstStyle/>
            <a:p>
              <a:pPr lvl="0"/>
              <a:endParaRPr lang="en-US" sz="1600" b="1" err="1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F9BA332-9382-C19F-66FE-99AB2FD12525}"/>
                </a:ext>
              </a:extLst>
            </p:cNvPr>
            <p:cNvSpPr/>
            <p:nvPr userDrawn="1"/>
          </p:nvSpPr>
          <p:spPr>
            <a:xfrm rot="5400000">
              <a:off x="652981" y="2106800"/>
              <a:ext cx="2808911" cy="4081711"/>
            </a:xfrm>
            <a:custGeom>
              <a:avLst/>
              <a:gdLst>
                <a:gd name="connsiteX0" fmla="*/ 0 w 2808911"/>
                <a:gd name="connsiteY0" fmla="*/ 4081711 h 4081711"/>
                <a:gd name="connsiteX1" fmla="*/ 0 w 2808911"/>
                <a:gd name="connsiteY1" fmla="*/ 2051686 h 4081711"/>
                <a:gd name="connsiteX2" fmla="*/ 2051686 w 2808911"/>
                <a:gd name="connsiteY2" fmla="*/ 0 h 4081711"/>
                <a:gd name="connsiteX3" fmla="*/ 2063115 w 2808911"/>
                <a:gd name="connsiteY3" fmla="*/ 0 h 4081711"/>
                <a:gd name="connsiteX4" fmla="*/ 2673224 w 2808911"/>
                <a:gd name="connsiteY4" fmla="*/ 92240 h 4081711"/>
                <a:gd name="connsiteX5" fmla="*/ 2699582 w 2808911"/>
                <a:gd name="connsiteY5" fmla="*/ 101887 h 4081711"/>
                <a:gd name="connsiteX6" fmla="*/ 2708954 w 2808911"/>
                <a:gd name="connsiteY6" fmla="*/ 134890 h 4081711"/>
                <a:gd name="connsiteX7" fmla="*/ 2808911 w 2808911"/>
                <a:gd name="connsiteY7" fmla="*/ 928372 h 4081711"/>
                <a:gd name="connsiteX8" fmla="*/ 117432 w 2808911"/>
                <a:gd name="connsiteY8" fmla="*/ 4066789 h 4081711"/>
                <a:gd name="connsiteX9" fmla="*/ 0 w 2808911"/>
                <a:gd name="connsiteY9" fmla="*/ 4081711 h 408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08911" h="4081711">
                  <a:moveTo>
                    <a:pt x="0" y="4081711"/>
                  </a:moveTo>
                  <a:lnTo>
                    <a:pt x="0" y="2051686"/>
                  </a:lnTo>
                  <a:cubicBezTo>
                    <a:pt x="0" y="918571"/>
                    <a:pt x="918572" y="-1"/>
                    <a:pt x="2051686" y="0"/>
                  </a:cubicBezTo>
                  <a:lnTo>
                    <a:pt x="2063115" y="0"/>
                  </a:lnTo>
                  <a:cubicBezTo>
                    <a:pt x="2275574" y="0"/>
                    <a:pt x="2480491" y="32293"/>
                    <a:pt x="2673224" y="92240"/>
                  </a:cubicBezTo>
                  <a:lnTo>
                    <a:pt x="2699582" y="101887"/>
                  </a:lnTo>
                  <a:lnTo>
                    <a:pt x="2708954" y="134890"/>
                  </a:lnTo>
                  <a:cubicBezTo>
                    <a:pt x="2774207" y="388507"/>
                    <a:pt x="2808911" y="654387"/>
                    <a:pt x="2808911" y="928372"/>
                  </a:cubicBezTo>
                  <a:cubicBezTo>
                    <a:pt x="2808911" y="2517485"/>
                    <a:pt x="1641452" y="3833923"/>
                    <a:pt x="117432" y="4066789"/>
                  </a:cubicBezTo>
                  <a:lnTo>
                    <a:pt x="0" y="4081711"/>
                  </a:ln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t" anchorCtr="0">
              <a:noAutofit/>
            </a:bodyPr>
            <a:lstStyle/>
            <a:p>
              <a:pPr algn="l"/>
              <a:endParaRPr lang="en-US" sz="1600" b="1" err="1"/>
            </a:p>
          </p:txBody>
        </p:sp>
      </p:grp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64565F74-6607-D645-F5A7-0A5632621C5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48369" y="5753948"/>
            <a:ext cx="4849931" cy="38576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lang="en-US"/>
              <a:t>Author First Last Name, Title 14pt Noto Sans</a:t>
            </a:r>
          </a:p>
        </p:txBody>
      </p:sp>
    </p:spTree>
    <p:extLst>
      <p:ext uri="{BB962C8B-B14F-4D97-AF65-F5344CB8AC3E}">
        <p14:creationId xmlns:p14="http://schemas.microsoft.com/office/powerpoint/2010/main" val="2831037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026-06 - IQV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1C864DD5-4E04-C014-88C4-72B74F205AC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5285590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C864DD5-4E04-C014-88C4-72B74F205A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Graphic 11">
            <a:extLst>
              <a:ext uri="{FF2B5EF4-FFF2-40B4-BE49-F238E27FC236}">
                <a16:creationId xmlns:a16="http://schemas.microsoft.com/office/drawing/2014/main" id="{CCE057E2-8B7A-030D-538C-6C18EF64073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1" y="241300"/>
            <a:ext cx="11868149" cy="6362699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3DF00FD-7F50-5F6A-0211-01F10C408F79}"/>
              </a:ext>
            </a:extLst>
          </p:cNvPr>
          <p:cNvSpPr/>
          <p:nvPr userDrawn="1"/>
        </p:nvSpPr>
        <p:spPr>
          <a:xfrm rot="2700000">
            <a:off x="9559085" y="-38969"/>
            <a:ext cx="1593806" cy="3572005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err="1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E54E32E-29E1-0CE9-9EB3-4299AC5BA551}"/>
              </a:ext>
            </a:extLst>
          </p:cNvPr>
          <p:cNvSpPr/>
          <p:nvPr userDrawn="1"/>
        </p:nvSpPr>
        <p:spPr>
          <a:xfrm rot="2700000">
            <a:off x="9854559" y="1343244"/>
            <a:ext cx="592131" cy="3587612"/>
          </a:xfrm>
          <a:prstGeom prst="roundRect">
            <a:avLst>
              <a:gd name="adj" fmla="val 50000"/>
            </a:avLst>
          </a:pr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err="1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3A17EB4-0511-A9D6-5B78-5B9A582D9D64}"/>
              </a:ext>
            </a:extLst>
          </p:cNvPr>
          <p:cNvSpPr/>
          <p:nvPr userDrawn="1"/>
        </p:nvSpPr>
        <p:spPr>
          <a:xfrm rot="2700000">
            <a:off x="8557688" y="693470"/>
            <a:ext cx="2580562" cy="3142418"/>
          </a:xfrm>
          <a:custGeom>
            <a:avLst/>
            <a:gdLst>
              <a:gd name="connsiteX0" fmla="*/ 0 w 2580562"/>
              <a:gd name="connsiteY0" fmla="*/ 944206 h 4086624"/>
              <a:gd name="connsiteX1" fmla="*/ 704269 w 2580562"/>
              <a:gd name="connsiteY1" fmla="*/ 239938 h 4086624"/>
              <a:gd name="connsiteX2" fmla="*/ 1862790 w 2580562"/>
              <a:gd name="connsiteY2" fmla="*/ 239938 h 4086624"/>
              <a:gd name="connsiteX3" fmla="*/ 2580562 w 2580562"/>
              <a:gd name="connsiteY3" fmla="*/ 957710 h 4086624"/>
              <a:gd name="connsiteX4" fmla="*/ 2580562 w 2580562"/>
              <a:gd name="connsiteY4" fmla="*/ 2796343 h 4086624"/>
              <a:gd name="connsiteX5" fmla="*/ 1290281 w 2580562"/>
              <a:gd name="connsiteY5" fmla="*/ 4086624 h 4086624"/>
              <a:gd name="connsiteX6" fmla="*/ 0 w 2580562"/>
              <a:gd name="connsiteY6" fmla="*/ 2796343 h 4086624"/>
              <a:gd name="connsiteX0" fmla="*/ 704269 w 2580562"/>
              <a:gd name="connsiteY0" fmla="*/ 239938 h 4086624"/>
              <a:gd name="connsiteX1" fmla="*/ 1862790 w 2580562"/>
              <a:gd name="connsiteY1" fmla="*/ 239938 h 4086624"/>
              <a:gd name="connsiteX2" fmla="*/ 2580562 w 2580562"/>
              <a:gd name="connsiteY2" fmla="*/ 957710 h 4086624"/>
              <a:gd name="connsiteX3" fmla="*/ 2580562 w 2580562"/>
              <a:gd name="connsiteY3" fmla="*/ 2796343 h 4086624"/>
              <a:gd name="connsiteX4" fmla="*/ 1290281 w 2580562"/>
              <a:gd name="connsiteY4" fmla="*/ 4086624 h 4086624"/>
              <a:gd name="connsiteX5" fmla="*/ 0 w 2580562"/>
              <a:gd name="connsiteY5" fmla="*/ 2796343 h 4086624"/>
              <a:gd name="connsiteX6" fmla="*/ 0 w 2580562"/>
              <a:gd name="connsiteY6" fmla="*/ 944206 h 4086624"/>
              <a:gd name="connsiteX7" fmla="*/ 795709 w 2580562"/>
              <a:gd name="connsiteY7" fmla="*/ 331378 h 4086624"/>
              <a:gd name="connsiteX0" fmla="*/ 704269 w 2580562"/>
              <a:gd name="connsiteY0" fmla="*/ 239938 h 4086624"/>
              <a:gd name="connsiteX1" fmla="*/ 1862790 w 2580562"/>
              <a:gd name="connsiteY1" fmla="*/ 239938 h 4086624"/>
              <a:gd name="connsiteX2" fmla="*/ 2580562 w 2580562"/>
              <a:gd name="connsiteY2" fmla="*/ 957710 h 4086624"/>
              <a:gd name="connsiteX3" fmla="*/ 2580562 w 2580562"/>
              <a:gd name="connsiteY3" fmla="*/ 2796343 h 4086624"/>
              <a:gd name="connsiteX4" fmla="*/ 1290281 w 2580562"/>
              <a:gd name="connsiteY4" fmla="*/ 4086624 h 4086624"/>
              <a:gd name="connsiteX5" fmla="*/ 0 w 2580562"/>
              <a:gd name="connsiteY5" fmla="*/ 2796343 h 4086624"/>
              <a:gd name="connsiteX6" fmla="*/ 0 w 2580562"/>
              <a:gd name="connsiteY6" fmla="*/ 944206 h 4086624"/>
              <a:gd name="connsiteX0" fmla="*/ 1862790 w 2580562"/>
              <a:gd name="connsiteY0" fmla="*/ 0 h 3846686"/>
              <a:gd name="connsiteX1" fmla="*/ 2580562 w 2580562"/>
              <a:gd name="connsiteY1" fmla="*/ 717772 h 3846686"/>
              <a:gd name="connsiteX2" fmla="*/ 2580562 w 2580562"/>
              <a:gd name="connsiteY2" fmla="*/ 2556405 h 3846686"/>
              <a:gd name="connsiteX3" fmla="*/ 1290281 w 2580562"/>
              <a:gd name="connsiteY3" fmla="*/ 3846686 h 3846686"/>
              <a:gd name="connsiteX4" fmla="*/ 0 w 2580562"/>
              <a:gd name="connsiteY4" fmla="*/ 2556405 h 3846686"/>
              <a:gd name="connsiteX5" fmla="*/ 0 w 2580562"/>
              <a:gd name="connsiteY5" fmla="*/ 704268 h 3846686"/>
              <a:gd name="connsiteX0" fmla="*/ 2580562 w 2580562"/>
              <a:gd name="connsiteY0" fmla="*/ 13504 h 3142418"/>
              <a:gd name="connsiteX1" fmla="*/ 2580562 w 2580562"/>
              <a:gd name="connsiteY1" fmla="*/ 1852137 h 3142418"/>
              <a:gd name="connsiteX2" fmla="*/ 1290281 w 2580562"/>
              <a:gd name="connsiteY2" fmla="*/ 3142418 h 3142418"/>
              <a:gd name="connsiteX3" fmla="*/ 0 w 2580562"/>
              <a:gd name="connsiteY3" fmla="*/ 1852137 h 3142418"/>
              <a:gd name="connsiteX4" fmla="*/ 0 w 2580562"/>
              <a:gd name="connsiteY4" fmla="*/ 0 h 3142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80562" h="3142418">
                <a:moveTo>
                  <a:pt x="2580562" y="13504"/>
                </a:moveTo>
                <a:lnTo>
                  <a:pt x="2580562" y="1852137"/>
                </a:lnTo>
                <a:cubicBezTo>
                  <a:pt x="2580562" y="2564740"/>
                  <a:pt x="2002884" y="3142418"/>
                  <a:pt x="1290281" y="3142418"/>
                </a:cubicBezTo>
                <a:cubicBezTo>
                  <a:pt x="577678" y="3142418"/>
                  <a:pt x="0" y="2564740"/>
                  <a:pt x="0" y="1852137"/>
                </a:cubicBezTo>
                <a:lnTo>
                  <a:pt x="0" y="0"/>
                </a:lnTo>
              </a:path>
            </a:pathLst>
          </a:cu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sz="1600" err="1"/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279552D8-93AA-1558-53CF-B3AA2441C9F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0042" y="611533"/>
            <a:ext cx="2212298" cy="399963"/>
          </a:xfrm>
          <a:prstGeom prst="rect">
            <a:avLst/>
          </a:prstGeom>
        </p:spPr>
      </p:pic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2DB327D4-53F8-A02D-FD4B-DE3CE5FC3F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0269" y="4513255"/>
            <a:ext cx="6716020" cy="10350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00CCFF"/>
                </a:solidFill>
                <a:latin typeface="+mj-lt"/>
              </a:defRPr>
            </a:lvl1pPr>
          </a:lstStyle>
          <a:p>
            <a:pPr lvl="0"/>
            <a:r>
              <a:rPr lang="en-US"/>
              <a:t>Subheads are 20pt Noto Sans sentence case</a:t>
            </a:r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1D4F7CBF-B263-6DFD-1E56-2BCBA31644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0269" y="2292059"/>
            <a:ext cx="6716020" cy="2088828"/>
          </a:xfrm>
          <a:prstGeom prst="rect">
            <a:avLst/>
          </a:prstGeom>
        </p:spPr>
        <p:txBody>
          <a:bodyPr vert="horz" anchor="b" anchorCtr="0"/>
          <a:lstStyle>
            <a:lvl1pPr algn="l">
              <a:lnSpc>
                <a:spcPct val="100000"/>
              </a:lnSpc>
              <a:defRPr sz="4400" b="0" i="0" baseline="0">
                <a:solidFill>
                  <a:schemeClr val="bg1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defRPr>
            </a:lvl1pPr>
          </a:lstStyle>
          <a:p>
            <a:r>
              <a:rPr lang="en-US"/>
              <a:t>Headline 44pt Noto Sans Light Title Case</a:t>
            </a: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E612B469-E30C-E96F-0490-05782678624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269" y="1774804"/>
            <a:ext cx="1841636" cy="32577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200"/>
              </a:spcBef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EYEBROW </a:t>
            </a:r>
            <a:r>
              <a:rPr lang="en-US" err="1"/>
              <a:t>HeRE</a:t>
            </a:r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F596005-FB39-2120-DA4B-99A6851C070A}"/>
              </a:ext>
            </a:extLst>
          </p:cNvPr>
          <p:cNvSpPr txBox="1"/>
          <p:nvPr userDrawn="1"/>
        </p:nvSpPr>
        <p:spPr bwMode="black">
          <a:xfrm>
            <a:off x="560269" y="6621548"/>
            <a:ext cx="7722832" cy="215444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chemeClr val="bg1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© 2026. All rights reserved. IQVIA</a:t>
            </a:r>
            <a:r>
              <a:rPr lang="en-US" sz="800" baseline="30000">
                <a:solidFill>
                  <a:schemeClr val="bg1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®</a:t>
            </a:r>
            <a:r>
              <a:rPr lang="en-US" sz="800">
                <a:solidFill>
                  <a:schemeClr val="bg1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 is a registered trademark of IQVIA Inc. in the United States, the European Union, and various other countries. </a:t>
            </a:r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178ED566-AC4C-DB1A-FBA8-411D294AA9F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667751" y="3414409"/>
            <a:ext cx="3194049" cy="3189591"/>
          </a:xfrm>
          <a:prstGeom prst="roundRect">
            <a:avLst>
              <a:gd name="adj" fmla="val 24829"/>
            </a:avLst>
          </a:prstGeom>
          <a:blipFill>
            <a:blip r:embed="rId7"/>
            <a:stretch>
              <a:fillRect/>
            </a:stretch>
          </a:blip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800" b="1" kern="1200" dirty="0" smtClean="0">
                <a:solidFill>
                  <a:srgbClr val="DA291C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add image</a:t>
            </a:r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4871D7E5-7016-D225-9AA1-16FDB1DA9B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0268" y="5680710"/>
            <a:ext cx="6716020" cy="50702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lang="en-US"/>
              <a:t>Author First Last Name, Title 14pt Noto Sans</a:t>
            </a:r>
          </a:p>
        </p:txBody>
      </p:sp>
    </p:spTree>
    <p:extLst>
      <p:ext uri="{BB962C8B-B14F-4D97-AF65-F5344CB8AC3E}">
        <p14:creationId xmlns:p14="http://schemas.microsoft.com/office/powerpoint/2010/main" val="353828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026-07 - IQV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1C864DD5-4E04-C014-88C4-72B74F205AC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783123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C864DD5-4E04-C014-88C4-72B74F205A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Rectangle 45">
            <a:extLst>
              <a:ext uri="{FF2B5EF4-FFF2-40B4-BE49-F238E27FC236}">
                <a16:creationId xmlns:a16="http://schemas.microsoft.com/office/drawing/2014/main" id="{739BB318-2FA2-9BC0-C500-B054B13E410C}"/>
              </a:ext>
            </a:extLst>
          </p:cNvPr>
          <p:cNvSpPr/>
          <p:nvPr userDrawn="1"/>
        </p:nvSpPr>
        <p:spPr>
          <a:xfrm>
            <a:off x="-1" y="0"/>
            <a:ext cx="12191999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err="1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8257E79C-F908-FC57-48EB-74840AB78064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96138" y="1574801"/>
            <a:ext cx="1566472" cy="5029200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A460FB5-1D71-63A8-83DD-7C183AC8C704}"/>
              </a:ext>
            </a:extLst>
          </p:cNvPr>
          <p:cNvSpPr>
            <a:spLocks/>
          </p:cNvSpPr>
          <p:nvPr userDrawn="1"/>
        </p:nvSpPr>
        <p:spPr>
          <a:xfrm>
            <a:off x="6115326" y="6091026"/>
            <a:ext cx="1562353" cy="751899"/>
          </a:xfrm>
          <a:custGeom>
            <a:avLst/>
            <a:gdLst>
              <a:gd name="connsiteX0" fmla="*/ 781177 w 1562353"/>
              <a:gd name="connsiteY0" fmla="*/ 0 h 751899"/>
              <a:gd name="connsiteX1" fmla="*/ 1549698 w 1562353"/>
              <a:gd name="connsiteY1" fmla="*/ 626363 h 751899"/>
              <a:gd name="connsiteX2" fmla="*/ 1562353 w 1562353"/>
              <a:gd name="connsiteY2" fmla="*/ 751899 h 751899"/>
              <a:gd name="connsiteX3" fmla="*/ 0 w 1562353"/>
              <a:gd name="connsiteY3" fmla="*/ 751899 h 751899"/>
              <a:gd name="connsiteX4" fmla="*/ 12655 w 1562353"/>
              <a:gd name="connsiteY4" fmla="*/ 626363 h 751899"/>
              <a:gd name="connsiteX5" fmla="*/ 781177 w 1562353"/>
              <a:gd name="connsiteY5" fmla="*/ 0 h 751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2353" h="751899">
                <a:moveTo>
                  <a:pt x="781177" y="0"/>
                </a:moveTo>
                <a:cubicBezTo>
                  <a:pt x="1160266" y="0"/>
                  <a:pt x="1476550" y="268899"/>
                  <a:pt x="1549698" y="626363"/>
                </a:cubicBezTo>
                <a:lnTo>
                  <a:pt x="1562353" y="751899"/>
                </a:lnTo>
                <a:lnTo>
                  <a:pt x="0" y="751899"/>
                </a:lnTo>
                <a:lnTo>
                  <a:pt x="12655" y="626363"/>
                </a:lnTo>
                <a:cubicBezTo>
                  <a:pt x="85803" y="268899"/>
                  <a:pt x="402087" y="0"/>
                  <a:pt x="781177" y="0"/>
                </a:cubicBezTo>
                <a:close/>
              </a:path>
            </a:pathLst>
          </a:custGeom>
          <a:solidFill>
            <a:srgbClr val="0CE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sz="1600" err="1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F2AAAAF4-7481-56CC-28C1-4AD28C235C0D}"/>
              </a:ext>
            </a:extLst>
          </p:cNvPr>
          <p:cNvSpPr/>
          <p:nvPr userDrawn="1"/>
        </p:nvSpPr>
        <p:spPr>
          <a:xfrm>
            <a:off x="9914020" y="4855317"/>
            <a:ext cx="1574088" cy="1987609"/>
          </a:xfrm>
          <a:custGeom>
            <a:avLst/>
            <a:gdLst>
              <a:gd name="connsiteX0" fmla="*/ 1557049 w 1574088"/>
              <a:gd name="connsiteY0" fmla="*/ 0 h 1987609"/>
              <a:gd name="connsiteX1" fmla="*/ 1574088 w 1574088"/>
              <a:gd name="connsiteY1" fmla="*/ 1718 h 1987609"/>
              <a:gd name="connsiteX2" fmla="*/ 1574088 w 1574088"/>
              <a:gd name="connsiteY2" fmla="*/ 1987609 h 1987609"/>
              <a:gd name="connsiteX3" fmla="*/ 0 w 1574088"/>
              <a:gd name="connsiteY3" fmla="*/ 1987609 h 1987609"/>
              <a:gd name="connsiteX4" fmla="*/ 0 w 1574088"/>
              <a:gd name="connsiteY4" fmla="*/ 1557049 h 1987609"/>
              <a:gd name="connsiteX5" fmla="*/ 1557049 w 1574088"/>
              <a:gd name="connsiteY5" fmla="*/ 0 h 1987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74088" h="1987609">
                <a:moveTo>
                  <a:pt x="1557049" y="0"/>
                </a:moveTo>
                <a:lnTo>
                  <a:pt x="1574088" y="1718"/>
                </a:lnTo>
                <a:lnTo>
                  <a:pt x="1574088" y="1987609"/>
                </a:lnTo>
                <a:lnTo>
                  <a:pt x="0" y="1987609"/>
                </a:lnTo>
                <a:lnTo>
                  <a:pt x="0" y="1557049"/>
                </a:lnTo>
                <a:cubicBezTo>
                  <a:pt x="0" y="697115"/>
                  <a:pt x="697115" y="0"/>
                  <a:pt x="1557049" y="0"/>
                </a:cubicBezTo>
                <a:close/>
              </a:path>
            </a:pathLst>
          </a:custGeom>
          <a:gradFill>
            <a:gsLst>
              <a:gs pos="0">
                <a:srgbClr val="6EEAC4"/>
              </a:gs>
              <a:gs pos="4000">
                <a:srgbClr val="69DFBD"/>
              </a:gs>
              <a:gs pos="39000">
                <a:srgbClr val="458588"/>
              </a:gs>
              <a:gs pos="68000">
                <a:srgbClr val="2A4360"/>
              </a:gs>
              <a:gs pos="89000">
                <a:srgbClr val="191A48"/>
              </a:gs>
              <a:gs pos="100000">
                <a:srgbClr val="130B3F"/>
              </a:gs>
            </a:gsLst>
            <a:lin ang="0" scaled="1"/>
          </a:gradFill>
          <a:ln w="9525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sz="1600" err="1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13F0253-1103-0501-0DDE-FBAF667D32CE}"/>
              </a:ext>
            </a:extLst>
          </p:cNvPr>
          <p:cNvSpPr/>
          <p:nvPr userDrawn="1"/>
        </p:nvSpPr>
        <p:spPr>
          <a:xfrm>
            <a:off x="11821584" y="743158"/>
            <a:ext cx="375516" cy="1813796"/>
          </a:xfrm>
          <a:custGeom>
            <a:avLst/>
            <a:gdLst>
              <a:gd name="connsiteX0" fmla="*/ 375516 w 375516"/>
              <a:gd name="connsiteY0" fmla="*/ 0 h 1813796"/>
              <a:gd name="connsiteX1" fmla="*/ 375516 w 375516"/>
              <a:gd name="connsiteY1" fmla="*/ 1813796 h 1813796"/>
              <a:gd name="connsiteX2" fmla="*/ 287640 w 375516"/>
              <a:gd name="connsiteY2" fmla="*/ 1786518 h 1813796"/>
              <a:gd name="connsiteX3" fmla="*/ 0 w 375516"/>
              <a:gd name="connsiteY3" fmla="*/ 1352570 h 1813796"/>
              <a:gd name="connsiteX4" fmla="*/ 0 w 375516"/>
              <a:gd name="connsiteY4" fmla="*/ 461226 h 1813796"/>
              <a:gd name="connsiteX5" fmla="*/ 287640 w 375516"/>
              <a:gd name="connsiteY5" fmla="*/ 27278 h 1813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5516" h="1813796">
                <a:moveTo>
                  <a:pt x="375516" y="0"/>
                </a:moveTo>
                <a:lnTo>
                  <a:pt x="375516" y="1813796"/>
                </a:lnTo>
                <a:lnTo>
                  <a:pt x="287640" y="1786518"/>
                </a:lnTo>
                <a:cubicBezTo>
                  <a:pt x="118606" y="1715023"/>
                  <a:pt x="0" y="1547648"/>
                  <a:pt x="0" y="1352570"/>
                </a:cubicBezTo>
                <a:lnTo>
                  <a:pt x="0" y="461226"/>
                </a:lnTo>
                <a:cubicBezTo>
                  <a:pt x="0" y="266149"/>
                  <a:pt x="118606" y="98774"/>
                  <a:pt x="287640" y="27278"/>
                </a:cubicBezTo>
                <a:close/>
              </a:path>
            </a:pathLst>
          </a:custGeom>
          <a:solidFill>
            <a:srgbClr val="0CE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sz="1600" err="1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47676A29-7E8F-1D6A-EC1B-460D31DC64E0}"/>
              </a:ext>
            </a:extLst>
          </p:cNvPr>
          <p:cNvSpPr/>
          <p:nvPr userDrawn="1"/>
        </p:nvSpPr>
        <p:spPr>
          <a:xfrm>
            <a:off x="11834966" y="2890625"/>
            <a:ext cx="362135" cy="3952299"/>
          </a:xfrm>
          <a:custGeom>
            <a:avLst/>
            <a:gdLst>
              <a:gd name="connsiteX0" fmla="*/ 362135 w 362135"/>
              <a:gd name="connsiteY0" fmla="*/ 0 h 3952299"/>
              <a:gd name="connsiteX1" fmla="*/ 362135 w 362135"/>
              <a:gd name="connsiteY1" fmla="*/ 3952299 h 3952299"/>
              <a:gd name="connsiteX2" fmla="*/ 345157 w 362135"/>
              <a:gd name="connsiteY2" fmla="*/ 3947029 h 3952299"/>
              <a:gd name="connsiteX3" fmla="*/ 0 w 362135"/>
              <a:gd name="connsiteY3" fmla="*/ 3426307 h 3952299"/>
              <a:gd name="connsiteX4" fmla="*/ 0 w 362135"/>
              <a:gd name="connsiteY4" fmla="*/ 525991 h 3952299"/>
              <a:gd name="connsiteX5" fmla="*/ 345157 w 362135"/>
              <a:gd name="connsiteY5" fmla="*/ 5270 h 3952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2135" h="3952299">
                <a:moveTo>
                  <a:pt x="362135" y="0"/>
                </a:moveTo>
                <a:lnTo>
                  <a:pt x="362135" y="3952299"/>
                </a:lnTo>
                <a:lnTo>
                  <a:pt x="345157" y="3947029"/>
                </a:lnTo>
                <a:cubicBezTo>
                  <a:pt x="142323" y="3861237"/>
                  <a:pt x="0" y="3660393"/>
                  <a:pt x="0" y="3426307"/>
                </a:cubicBezTo>
                <a:lnTo>
                  <a:pt x="0" y="525991"/>
                </a:lnTo>
                <a:cubicBezTo>
                  <a:pt x="0" y="291906"/>
                  <a:pt x="142323" y="91062"/>
                  <a:pt x="345157" y="5270"/>
                </a:cubicBezTo>
                <a:close/>
              </a:path>
            </a:pathLst>
          </a:cu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sz="1600" err="1"/>
          </a:p>
        </p:txBody>
      </p:sp>
      <p:pic>
        <p:nvPicPr>
          <p:cNvPr id="68" name="Graphic 67">
            <a:extLst>
              <a:ext uri="{FF2B5EF4-FFF2-40B4-BE49-F238E27FC236}">
                <a16:creationId xmlns:a16="http://schemas.microsoft.com/office/drawing/2014/main" id="{A9941B5D-B587-2CD8-1E2F-5B1501282D4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0042" y="611533"/>
            <a:ext cx="2212298" cy="399963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A3F0ED94-D4EA-C9DE-D42F-D4FB64467424}"/>
              </a:ext>
            </a:extLst>
          </p:cNvPr>
          <p:cNvSpPr txBox="1"/>
          <p:nvPr userDrawn="1"/>
        </p:nvSpPr>
        <p:spPr bwMode="black">
          <a:xfrm>
            <a:off x="560269" y="6458393"/>
            <a:ext cx="7722832" cy="338554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rgbClr val="7FD1EF"/>
                </a:solidFill>
                <a:latin typeface="+mj-lt"/>
                <a:ea typeface="Arial" charset="0"/>
                <a:cs typeface="Arial" charset="0"/>
              </a:rPr>
              <a:t>© 2026. All rights reserved. IQVIA</a:t>
            </a:r>
            <a:r>
              <a:rPr lang="en-US" sz="800" baseline="30000">
                <a:solidFill>
                  <a:srgbClr val="7FD1EF"/>
                </a:solidFill>
                <a:latin typeface="+mj-lt"/>
                <a:ea typeface="Arial" charset="0"/>
                <a:cs typeface="Arial" charset="0"/>
              </a:rPr>
              <a:t>®</a:t>
            </a:r>
            <a:r>
              <a:rPr lang="en-US" sz="800">
                <a:solidFill>
                  <a:srgbClr val="7FD1EF"/>
                </a:solidFill>
                <a:latin typeface="+mj-lt"/>
                <a:ea typeface="Arial" charset="0"/>
                <a:cs typeface="Arial" charset="0"/>
              </a:rPr>
              <a:t> is a registered trademark of IQVIA Inc. in </a:t>
            </a:r>
            <a:br>
              <a:rPr lang="en-US" sz="800">
                <a:solidFill>
                  <a:srgbClr val="7FD1EF"/>
                </a:solidFill>
                <a:latin typeface="+mj-lt"/>
                <a:ea typeface="Arial" charset="0"/>
                <a:cs typeface="Arial" charset="0"/>
              </a:rPr>
            </a:br>
            <a:r>
              <a:rPr lang="en-US" sz="800">
                <a:solidFill>
                  <a:srgbClr val="7FD1EF"/>
                </a:solidFill>
                <a:latin typeface="+mj-lt"/>
                <a:ea typeface="Arial" charset="0"/>
                <a:cs typeface="Arial" charset="0"/>
              </a:rPr>
              <a:t>the United States, the European Union, and various other countries. 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4F16AE3-C94B-2D66-8339-457C0CFF036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8391" y="6350"/>
            <a:ext cx="1579288" cy="2314574"/>
          </a:xfrm>
          <a:custGeom>
            <a:avLst/>
            <a:gdLst>
              <a:gd name="connsiteX0" fmla="*/ 0 w 1579288"/>
              <a:gd name="connsiteY0" fmla="*/ 0 h 2314574"/>
              <a:gd name="connsiteX1" fmla="*/ 1579288 w 1579288"/>
              <a:gd name="connsiteY1" fmla="*/ 0 h 2314574"/>
              <a:gd name="connsiteX2" fmla="*/ 1579288 w 1579288"/>
              <a:gd name="connsiteY2" fmla="*/ 1524930 h 2314574"/>
              <a:gd name="connsiteX3" fmla="*/ 789644 w 1579288"/>
              <a:gd name="connsiteY3" fmla="*/ 2314574 h 2314574"/>
              <a:gd name="connsiteX4" fmla="*/ 0 w 1579288"/>
              <a:gd name="connsiteY4" fmla="*/ 1524930 h 2314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9288" h="2314574">
                <a:moveTo>
                  <a:pt x="0" y="0"/>
                </a:moveTo>
                <a:lnTo>
                  <a:pt x="1579288" y="0"/>
                </a:lnTo>
                <a:lnTo>
                  <a:pt x="1579288" y="1524930"/>
                </a:lnTo>
                <a:cubicBezTo>
                  <a:pt x="1579288" y="1961038"/>
                  <a:pt x="1225752" y="2314574"/>
                  <a:pt x="789644" y="2314574"/>
                </a:cubicBezTo>
                <a:cubicBezTo>
                  <a:pt x="353536" y="2314574"/>
                  <a:pt x="0" y="1961038"/>
                  <a:pt x="0" y="1524930"/>
                </a:cubicBez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800" b="1" kern="1200" dirty="0" smtClean="0">
                <a:solidFill>
                  <a:srgbClr val="DA291C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add image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39A5091-7454-13CA-923E-0745779CED1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8391" y="2454442"/>
            <a:ext cx="1579288" cy="3489158"/>
          </a:xfrm>
          <a:custGeom>
            <a:avLst/>
            <a:gdLst>
              <a:gd name="connsiteX0" fmla="*/ 789644 w 1579288"/>
              <a:gd name="connsiteY0" fmla="*/ 0 h 3489158"/>
              <a:gd name="connsiteX1" fmla="*/ 1579288 w 1579288"/>
              <a:gd name="connsiteY1" fmla="*/ 789644 h 3489158"/>
              <a:gd name="connsiteX2" fmla="*/ 1579288 w 1579288"/>
              <a:gd name="connsiteY2" fmla="*/ 2699514 h 3489158"/>
              <a:gd name="connsiteX3" fmla="*/ 789644 w 1579288"/>
              <a:gd name="connsiteY3" fmla="*/ 3489158 h 3489158"/>
              <a:gd name="connsiteX4" fmla="*/ 0 w 1579288"/>
              <a:gd name="connsiteY4" fmla="*/ 2699514 h 3489158"/>
              <a:gd name="connsiteX5" fmla="*/ 0 w 1579288"/>
              <a:gd name="connsiteY5" fmla="*/ 789644 h 3489158"/>
              <a:gd name="connsiteX6" fmla="*/ 789644 w 1579288"/>
              <a:gd name="connsiteY6" fmla="*/ 0 h 3489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79288" h="3489158">
                <a:moveTo>
                  <a:pt x="789644" y="0"/>
                </a:moveTo>
                <a:cubicBezTo>
                  <a:pt x="1225752" y="0"/>
                  <a:pt x="1579288" y="353536"/>
                  <a:pt x="1579288" y="789644"/>
                </a:cubicBezTo>
                <a:lnTo>
                  <a:pt x="1579288" y="2699514"/>
                </a:lnTo>
                <a:cubicBezTo>
                  <a:pt x="1579288" y="3135622"/>
                  <a:pt x="1225752" y="3489158"/>
                  <a:pt x="789644" y="3489158"/>
                </a:cubicBezTo>
                <a:cubicBezTo>
                  <a:pt x="353536" y="3489158"/>
                  <a:pt x="0" y="3135622"/>
                  <a:pt x="0" y="2699514"/>
                </a:cubicBezTo>
                <a:lnTo>
                  <a:pt x="0" y="789644"/>
                </a:lnTo>
                <a:cubicBezTo>
                  <a:pt x="0" y="353536"/>
                  <a:pt x="353536" y="0"/>
                  <a:pt x="789644" y="0"/>
                </a:cubicBez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800" b="1" kern="1200" dirty="0" smtClean="0">
                <a:solidFill>
                  <a:srgbClr val="DA291C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add image</a:t>
            </a:r>
          </a:p>
        </p:txBody>
      </p:sp>
      <p:sp>
        <p:nvSpPr>
          <p:cNvPr id="8" name="Text Placeholder 21">
            <a:extLst>
              <a:ext uri="{FF2B5EF4-FFF2-40B4-BE49-F238E27FC236}">
                <a16:creationId xmlns:a16="http://schemas.microsoft.com/office/drawing/2014/main" id="{BF50C530-E22F-4FAC-5759-3DBBAD403F3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0270" y="4513255"/>
            <a:ext cx="5169341" cy="10350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00CCFF"/>
                </a:solidFill>
                <a:latin typeface="+mj-lt"/>
              </a:defRPr>
            </a:lvl1pPr>
          </a:lstStyle>
          <a:p>
            <a:pPr lvl="0"/>
            <a:r>
              <a:rPr lang="en-US"/>
              <a:t>Subheads are 20pt Noto Sans </a:t>
            </a:r>
            <a:br>
              <a:rPr lang="en-US"/>
            </a:br>
            <a:r>
              <a:rPr lang="en-US"/>
              <a:t>sentence case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01CB714-76EF-FC5F-FA21-AAC2687A780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0270" y="2292059"/>
            <a:ext cx="5169341" cy="2088828"/>
          </a:xfrm>
          <a:prstGeom prst="rect">
            <a:avLst/>
          </a:prstGeom>
        </p:spPr>
        <p:txBody>
          <a:bodyPr vert="horz" anchor="b" anchorCtr="0"/>
          <a:lstStyle>
            <a:lvl1pPr algn="l">
              <a:lnSpc>
                <a:spcPct val="100000"/>
              </a:lnSpc>
              <a:defRPr sz="4400" b="0" i="0" baseline="0">
                <a:solidFill>
                  <a:schemeClr val="bg1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defRPr>
            </a:lvl1pPr>
          </a:lstStyle>
          <a:p>
            <a:r>
              <a:rPr lang="en-US"/>
              <a:t>Headline 44pt Noto Sans Light Title Case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AA1AF35-E214-5937-C222-35F7C8B6131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269" y="1774804"/>
            <a:ext cx="1841636" cy="32577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200"/>
              </a:spcBef>
              <a:buNone/>
              <a:defRPr sz="1200" b="1" cap="all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EYEBROW </a:t>
            </a:r>
            <a:r>
              <a:rPr lang="en-US" err="1"/>
              <a:t>HeRE</a:t>
            </a:r>
            <a:endParaRPr lang="en-US"/>
          </a:p>
        </p:txBody>
      </p:sp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BBDCA1FD-A8D4-1358-1CE3-87CF2BAF9D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0269" y="5680710"/>
            <a:ext cx="5169341" cy="50702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lang="en-US"/>
              <a:t>Author First Last Name, Title 14pt Noto Sans</a:t>
            </a:r>
          </a:p>
        </p:txBody>
      </p:sp>
      <p:pic>
        <p:nvPicPr>
          <p:cNvPr id="52" name="Graphic 51">
            <a:extLst>
              <a:ext uri="{FF2B5EF4-FFF2-40B4-BE49-F238E27FC236}">
                <a16:creationId xmlns:a16="http://schemas.microsoft.com/office/drawing/2014/main" id="{7CDFB77E-A09E-BDE9-B164-A894EB8370D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t="22893"/>
          <a:stretch>
            <a:fillRect/>
          </a:stretch>
        </p:blipFill>
        <p:spPr>
          <a:xfrm>
            <a:off x="7997572" y="0"/>
            <a:ext cx="1578228" cy="1574836"/>
          </a:xfrm>
          <a:custGeom>
            <a:avLst/>
            <a:gdLst>
              <a:gd name="connsiteX0" fmla="*/ 0 w 1578228"/>
              <a:gd name="connsiteY0" fmla="*/ 0 h 1574836"/>
              <a:gd name="connsiteX1" fmla="*/ 1578228 w 1578228"/>
              <a:gd name="connsiteY1" fmla="*/ 0 h 1574836"/>
              <a:gd name="connsiteX2" fmla="*/ 1578228 w 1578228"/>
              <a:gd name="connsiteY2" fmla="*/ 1574836 h 1574836"/>
              <a:gd name="connsiteX3" fmla="*/ 0 w 1578228"/>
              <a:gd name="connsiteY3" fmla="*/ 1574836 h 1574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78228" h="1574836">
                <a:moveTo>
                  <a:pt x="0" y="0"/>
                </a:moveTo>
                <a:lnTo>
                  <a:pt x="1578228" y="0"/>
                </a:lnTo>
                <a:lnTo>
                  <a:pt x="1578228" y="1574836"/>
                </a:lnTo>
                <a:lnTo>
                  <a:pt x="0" y="1574836"/>
                </a:lnTo>
                <a:close/>
              </a:path>
            </a:pathLst>
          </a:custGeom>
        </p:spPr>
      </p:pic>
      <p:sp>
        <p:nvSpPr>
          <p:cNvPr id="6" name="Picture Placeholder 16">
            <a:extLst>
              <a:ext uri="{FF2B5EF4-FFF2-40B4-BE49-F238E27FC236}">
                <a16:creationId xmlns:a16="http://schemas.microsoft.com/office/drawing/2014/main" id="{11F2F281-CD61-3144-F723-3FD15751644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914020" y="0"/>
            <a:ext cx="1574799" cy="4616449"/>
          </a:xfrm>
          <a:custGeom>
            <a:avLst/>
            <a:gdLst>
              <a:gd name="connsiteX0" fmla="*/ 776817 w 1574799"/>
              <a:gd name="connsiteY0" fmla="*/ 0 h 4616449"/>
              <a:gd name="connsiteX1" fmla="*/ 797982 w 1574799"/>
              <a:gd name="connsiteY1" fmla="*/ 0 h 4616449"/>
              <a:gd name="connsiteX2" fmla="*/ 1574799 w 1574799"/>
              <a:gd name="connsiteY2" fmla="*/ 776817 h 4616449"/>
              <a:gd name="connsiteX3" fmla="*/ 1574799 w 1574799"/>
              <a:gd name="connsiteY3" fmla="*/ 3839632 h 4616449"/>
              <a:gd name="connsiteX4" fmla="*/ 797982 w 1574799"/>
              <a:gd name="connsiteY4" fmla="*/ 4616449 h 4616449"/>
              <a:gd name="connsiteX5" fmla="*/ 776817 w 1574799"/>
              <a:gd name="connsiteY5" fmla="*/ 4616449 h 4616449"/>
              <a:gd name="connsiteX6" fmla="*/ 0 w 1574799"/>
              <a:gd name="connsiteY6" fmla="*/ 3839632 h 4616449"/>
              <a:gd name="connsiteX7" fmla="*/ 0 w 1574799"/>
              <a:gd name="connsiteY7" fmla="*/ 776817 h 4616449"/>
              <a:gd name="connsiteX8" fmla="*/ 776817 w 1574799"/>
              <a:gd name="connsiteY8" fmla="*/ 0 h 4616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4799" h="4616449">
                <a:moveTo>
                  <a:pt x="776817" y="0"/>
                </a:moveTo>
                <a:lnTo>
                  <a:pt x="797982" y="0"/>
                </a:lnTo>
                <a:cubicBezTo>
                  <a:pt x="1227006" y="0"/>
                  <a:pt x="1574799" y="347793"/>
                  <a:pt x="1574799" y="776817"/>
                </a:cubicBezTo>
                <a:lnTo>
                  <a:pt x="1574799" y="3839632"/>
                </a:lnTo>
                <a:cubicBezTo>
                  <a:pt x="1574799" y="4268656"/>
                  <a:pt x="1227006" y="4616449"/>
                  <a:pt x="797982" y="4616449"/>
                </a:cubicBezTo>
                <a:lnTo>
                  <a:pt x="776817" y="4616449"/>
                </a:lnTo>
                <a:cubicBezTo>
                  <a:pt x="347793" y="4616449"/>
                  <a:pt x="0" y="4268656"/>
                  <a:pt x="0" y="3839632"/>
                </a:cubicBezTo>
                <a:lnTo>
                  <a:pt x="0" y="776817"/>
                </a:lnTo>
                <a:cubicBezTo>
                  <a:pt x="0" y="347793"/>
                  <a:pt x="347793" y="0"/>
                  <a:pt x="776817" y="0"/>
                </a:cubicBez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800" b="1" kern="1200" dirty="0" smtClean="0">
                <a:solidFill>
                  <a:srgbClr val="DA291C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add image</a:t>
            </a:r>
          </a:p>
        </p:txBody>
      </p:sp>
    </p:spTree>
    <p:extLst>
      <p:ext uri="{BB962C8B-B14F-4D97-AF65-F5344CB8AC3E}">
        <p14:creationId xmlns:p14="http://schemas.microsoft.com/office/powerpoint/2010/main" val="313590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026-08 - IQV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1C864DD5-4E04-C014-88C4-72B74F205AC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58988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C864DD5-4E04-C014-88C4-72B74F205A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20">
            <a:extLst>
              <a:ext uri="{FF2B5EF4-FFF2-40B4-BE49-F238E27FC236}">
                <a16:creationId xmlns:a16="http://schemas.microsoft.com/office/drawing/2014/main" id="{DA3FDF07-2EE4-1BD3-7BBF-76F0E37FCF2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err="1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4594B7A1-4047-AFA3-498E-DD5DFA54DCB6}"/>
              </a:ext>
            </a:extLst>
          </p:cNvPr>
          <p:cNvSpPr/>
          <p:nvPr userDrawn="1"/>
        </p:nvSpPr>
        <p:spPr>
          <a:xfrm flipH="1">
            <a:off x="6258210" y="-1"/>
            <a:ext cx="5943600" cy="3791372"/>
          </a:xfrm>
          <a:custGeom>
            <a:avLst/>
            <a:gdLst>
              <a:gd name="connsiteX0" fmla="*/ 4047914 w 5943600"/>
              <a:gd name="connsiteY0" fmla="*/ 0 h 3791372"/>
              <a:gd name="connsiteX1" fmla="*/ 0 w 5943600"/>
              <a:gd name="connsiteY1" fmla="*/ 0 h 3791372"/>
              <a:gd name="connsiteX2" fmla="*/ 0 w 5943600"/>
              <a:gd name="connsiteY2" fmla="*/ 3791371 h 3791372"/>
              <a:gd name="connsiteX3" fmla="*/ 4047913 w 5943600"/>
              <a:gd name="connsiteY3" fmla="*/ 3791372 h 3791372"/>
              <a:gd name="connsiteX4" fmla="*/ 5943599 w 5943600"/>
              <a:gd name="connsiteY4" fmla="*/ 1895686 h 3791372"/>
              <a:gd name="connsiteX5" fmla="*/ 5943600 w 5943600"/>
              <a:gd name="connsiteY5" fmla="*/ 1895686 h 3791372"/>
              <a:gd name="connsiteX6" fmla="*/ 4047914 w 5943600"/>
              <a:gd name="connsiteY6" fmla="*/ 0 h 3791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43600" h="3791372">
                <a:moveTo>
                  <a:pt x="4047914" y="0"/>
                </a:moveTo>
                <a:lnTo>
                  <a:pt x="0" y="0"/>
                </a:lnTo>
                <a:lnTo>
                  <a:pt x="0" y="3791371"/>
                </a:lnTo>
                <a:lnTo>
                  <a:pt x="4047913" y="3791372"/>
                </a:lnTo>
                <a:cubicBezTo>
                  <a:pt x="5094871" y="3791372"/>
                  <a:pt x="5943599" y="2942644"/>
                  <a:pt x="5943599" y="1895686"/>
                </a:cubicBezTo>
                <a:lnTo>
                  <a:pt x="5943600" y="1895686"/>
                </a:lnTo>
                <a:cubicBezTo>
                  <a:pt x="5943600" y="848728"/>
                  <a:pt x="5094872" y="0"/>
                  <a:pt x="4047914" y="0"/>
                </a:cubicBezTo>
                <a:close/>
              </a:path>
            </a:pathLst>
          </a:custGeom>
          <a:gradFill>
            <a:gsLst>
              <a:gs pos="75000">
                <a:srgbClr val="140A42"/>
              </a:gs>
              <a:gs pos="0">
                <a:srgbClr val="0DEFC3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l"/>
            <a:endParaRPr lang="en-US" sz="1600" err="1"/>
          </a:p>
        </p:txBody>
      </p:sp>
      <p:pic>
        <p:nvPicPr>
          <p:cNvPr id="33" name="Graphic 32">
            <a:extLst>
              <a:ext uri="{FF2B5EF4-FFF2-40B4-BE49-F238E27FC236}">
                <a16:creationId xmlns:a16="http://schemas.microsoft.com/office/drawing/2014/main" id="{D98071B0-0BAC-CCBF-C8F1-4A3F454908D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52788" y="3098800"/>
            <a:ext cx="8979180" cy="3765875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81C40449-60F0-140A-3AD1-82ADF3046D44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0042" y="5757573"/>
            <a:ext cx="2212298" cy="399963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87DE9C2D-C400-713C-8A35-AA4AC7DED97F}"/>
              </a:ext>
            </a:extLst>
          </p:cNvPr>
          <p:cNvSpPr txBox="1"/>
          <p:nvPr userDrawn="1"/>
        </p:nvSpPr>
        <p:spPr bwMode="black">
          <a:xfrm>
            <a:off x="560269" y="6519948"/>
            <a:ext cx="7722832" cy="215444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rgbClr val="7FD1EF"/>
                </a:solidFill>
                <a:latin typeface="+mj-lt"/>
                <a:ea typeface="Arial" charset="0"/>
                <a:cs typeface="Arial" charset="0"/>
              </a:rPr>
              <a:t>© 2026. All rights reserved. IQVIA</a:t>
            </a:r>
            <a:r>
              <a:rPr lang="en-US" sz="800" baseline="30000">
                <a:solidFill>
                  <a:srgbClr val="7FD1EF"/>
                </a:solidFill>
                <a:latin typeface="+mj-lt"/>
                <a:ea typeface="Arial" charset="0"/>
                <a:cs typeface="Arial" charset="0"/>
              </a:rPr>
              <a:t>®</a:t>
            </a:r>
            <a:r>
              <a:rPr lang="en-US" sz="800">
                <a:solidFill>
                  <a:srgbClr val="7FD1EF"/>
                </a:solidFill>
                <a:latin typeface="+mj-lt"/>
                <a:ea typeface="Arial" charset="0"/>
                <a:cs typeface="Arial" charset="0"/>
              </a:rPr>
              <a:t> is a registered trademark of IQVIA Inc. in the United States, the European Union, and various other countries. </a:t>
            </a:r>
          </a:p>
        </p:txBody>
      </p:sp>
      <p:sp>
        <p:nvSpPr>
          <p:cNvPr id="2" name="Text Placeholder 21">
            <a:extLst>
              <a:ext uri="{FF2B5EF4-FFF2-40B4-BE49-F238E27FC236}">
                <a16:creationId xmlns:a16="http://schemas.microsoft.com/office/drawing/2014/main" id="{860022E3-44E7-94B3-673D-7A83DC626D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0269" y="3700879"/>
            <a:ext cx="4849931" cy="10350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rgbClr val="00CCFF"/>
                </a:solidFill>
                <a:latin typeface="+mj-lt"/>
              </a:defRPr>
            </a:lvl1pPr>
          </a:lstStyle>
          <a:p>
            <a:pPr lvl="0"/>
            <a:r>
              <a:rPr lang="en-US"/>
              <a:t>Subheads are 20pt Noto Sans sentence case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8700D2F-0738-919B-C35D-CB0DEA2A88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60269" y="1439889"/>
            <a:ext cx="4849931" cy="2088828"/>
          </a:xfrm>
          <a:prstGeom prst="rect">
            <a:avLst/>
          </a:prstGeom>
        </p:spPr>
        <p:txBody>
          <a:bodyPr vert="horz" anchor="b" anchorCtr="0"/>
          <a:lstStyle>
            <a:lvl1pPr algn="l">
              <a:lnSpc>
                <a:spcPct val="100000"/>
              </a:lnSpc>
              <a:defRPr sz="4400" b="0" i="0" baseline="0">
                <a:solidFill>
                  <a:schemeClr val="bg1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defRPr>
            </a:lvl1pPr>
          </a:lstStyle>
          <a:p>
            <a:r>
              <a:rPr lang="en-US"/>
              <a:t>Headline 44pt Noto Sans Light Title Case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3A1FE95-0855-D501-FF26-012CD590C2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269" y="454004"/>
            <a:ext cx="1841636" cy="32577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200"/>
              </a:spcBef>
              <a:buNone/>
              <a:defRPr sz="1200" b="1" cap="all" baseline="0">
                <a:solidFill>
                  <a:srgbClr val="00CCFF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EYEBROW </a:t>
            </a:r>
            <a:r>
              <a:rPr lang="en-US" err="1"/>
              <a:t>HeRE</a:t>
            </a:r>
            <a:endParaRPr lang="en-US"/>
          </a:p>
        </p:txBody>
      </p:sp>
      <p:sp>
        <p:nvSpPr>
          <p:cNvPr id="6" name="Text Placeholder 13">
            <a:extLst>
              <a:ext uri="{FF2B5EF4-FFF2-40B4-BE49-F238E27FC236}">
                <a16:creationId xmlns:a16="http://schemas.microsoft.com/office/drawing/2014/main" id="{2D8CDC11-4E82-CC71-FA89-59B33D5F4A9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60269" y="4908128"/>
            <a:ext cx="4849931" cy="38576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lang="en-US"/>
              <a:t>Author First Last Name, Title 14pt Noto Sans</a:t>
            </a:r>
          </a:p>
        </p:txBody>
      </p:sp>
    </p:spTree>
    <p:extLst>
      <p:ext uri="{BB962C8B-B14F-4D97-AF65-F5344CB8AC3E}">
        <p14:creationId xmlns:p14="http://schemas.microsoft.com/office/powerpoint/2010/main" val="393453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026-09 - IQV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1C864DD5-4E04-C014-88C4-72B74F205AC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189646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C864DD5-4E04-C014-88C4-72B74F205AC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562DA74-18F7-19C5-53FC-AD93FC6B5807}"/>
              </a:ext>
            </a:extLst>
          </p:cNvPr>
          <p:cNvSpPr/>
          <p:nvPr userDrawn="1"/>
        </p:nvSpPr>
        <p:spPr>
          <a:xfrm>
            <a:off x="648119" y="2375037"/>
            <a:ext cx="1730943" cy="3819542"/>
          </a:xfrm>
          <a:prstGeom prst="roundRect">
            <a:avLst>
              <a:gd name="adj" fmla="val 49328"/>
            </a:avLst>
          </a:prstGeom>
          <a:gradFill>
            <a:gsLst>
              <a:gs pos="0">
                <a:srgbClr val="6EEAC4"/>
              </a:gs>
              <a:gs pos="4000">
                <a:srgbClr val="69DFBD"/>
              </a:gs>
              <a:gs pos="39000">
                <a:srgbClr val="458588"/>
              </a:gs>
              <a:gs pos="68000">
                <a:srgbClr val="2A4360"/>
              </a:gs>
              <a:gs pos="89000">
                <a:srgbClr val="191A48"/>
              </a:gs>
              <a:gs pos="100000">
                <a:srgbClr val="130B3F"/>
              </a:gs>
            </a:gsLst>
            <a:lin ang="16200000" scaled="1"/>
          </a:gradFill>
          <a:ln w="9525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err="1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4F08590D-7AB4-C9BE-B902-DC26BCDC65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60269" y="200004"/>
            <a:ext cx="1841636" cy="325776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spcBef>
                <a:spcPts val="200"/>
              </a:spcBef>
              <a:buNone/>
              <a:defRPr sz="1200" b="1" cap="all" baseline="0">
                <a:solidFill>
                  <a:schemeClr val="accent2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EYEBROW </a:t>
            </a:r>
            <a:r>
              <a:rPr lang="en-US" err="1"/>
              <a:t>HeRE</a:t>
            </a:r>
            <a:endParaRPr lang="en-US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B62F432-FEE6-8978-5F40-FEC041C6C4B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48119" y="622721"/>
            <a:ext cx="1728216" cy="1728216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>
            <a:noFill/>
          </a:ln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800" b="1" kern="1200" dirty="0" smtClean="0">
                <a:solidFill>
                  <a:srgbClr val="DA291C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add image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E9020F3-8CAD-064C-515D-02A876808C1B}"/>
              </a:ext>
            </a:extLst>
          </p:cNvPr>
          <p:cNvSpPr/>
          <p:nvPr userDrawn="1"/>
        </p:nvSpPr>
        <p:spPr>
          <a:xfrm>
            <a:off x="2379546" y="623569"/>
            <a:ext cx="1730943" cy="3819542"/>
          </a:xfrm>
          <a:prstGeom prst="roundRect">
            <a:avLst>
              <a:gd name="adj" fmla="val 49328"/>
            </a:avLst>
          </a:prstGeom>
          <a:solidFill>
            <a:srgbClr val="00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err="1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7E83114-165C-1322-953A-6186533660A7}"/>
              </a:ext>
            </a:extLst>
          </p:cNvPr>
          <p:cNvSpPr>
            <a:spLocks/>
          </p:cNvSpPr>
          <p:nvPr userDrawn="1"/>
        </p:nvSpPr>
        <p:spPr>
          <a:xfrm>
            <a:off x="648119" y="4478373"/>
            <a:ext cx="1728216" cy="1728216"/>
          </a:xfrm>
          <a:prstGeom prst="ellipse">
            <a:avLst/>
          </a:prstGeom>
          <a:solidFill>
            <a:srgbClr val="0CE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US" sz="1600" err="1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CDF14F0E-00FB-45E7-BA8A-D52C93844BE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384626" y="4456529"/>
            <a:ext cx="3600449" cy="1750060"/>
          </a:xfrm>
          <a:prstGeom prst="roundRect">
            <a:avLst>
              <a:gd name="adj" fmla="val 50000"/>
            </a:avLst>
          </a:prstGeom>
          <a:blipFill>
            <a:blip r:embed="rId6">
              <a:alphaModFix/>
            </a:blip>
            <a:stretch>
              <a:fillRect/>
            </a:stretch>
          </a:blip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800" b="1" kern="1200" dirty="0" smtClean="0">
                <a:solidFill>
                  <a:srgbClr val="DA291C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add image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11BE6C84-E2C6-DDB5-A020-1D90363B245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24599" y="4556224"/>
            <a:ext cx="5247793" cy="10350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000" b="0" i="0">
                <a:solidFill>
                  <a:schemeClr val="accent2"/>
                </a:solidFill>
                <a:latin typeface="+mj-lt"/>
              </a:defRPr>
            </a:lvl1pPr>
          </a:lstStyle>
          <a:p>
            <a:pPr lvl="0"/>
            <a:r>
              <a:rPr lang="en-US"/>
              <a:t>Subheads are 20pt Noto Sans </a:t>
            </a:r>
            <a:br>
              <a:rPr lang="en-US"/>
            </a:br>
            <a:r>
              <a:rPr lang="en-US"/>
              <a:t>sentence case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487CCCF8-1C79-7D58-EE48-AF6A9196C7B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24599" y="2304759"/>
            <a:ext cx="5247793" cy="2088828"/>
          </a:xfrm>
          <a:prstGeom prst="rect">
            <a:avLst/>
          </a:prstGeom>
        </p:spPr>
        <p:txBody>
          <a:bodyPr vert="horz" anchor="b" anchorCtr="0"/>
          <a:lstStyle>
            <a:lvl1pPr algn="l">
              <a:lnSpc>
                <a:spcPct val="100000"/>
              </a:lnSpc>
              <a:defRPr sz="4400" b="0" i="0" baseline="0">
                <a:solidFill>
                  <a:schemeClr val="tx2"/>
                </a:solidFill>
                <a:latin typeface="Noto Sans Light" panose="020B0502040504020204" pitchFamily="34" charset="0"/>
                <a:ea typeface="Noto Sans Light" panose="020B0502040504020204" pitchFamily="34" charset="0"/>
                <a:cs typeface="Noto Sans Light" panose="020B0502040504020204" pitchFamily="34" charset="0"/>
              </a:defRPr>
            </a:lvl1pPr>
          </a:lstStyle>
          <a:p>
            <a:r>
              <a:rPr lang="en-US"/>
              <a:t>Headline 44pt </a:t>
            </a:r>
            <a:br>
              <a:rPr lang="en-US"/>
            </a:br>
            <a:r>
              <a:rPr lang="en-US"/>
              <a:t>Noto Sans Light Title Case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5CBFB29-7615-D0CB-3A29-CF41540B999E}"/>
              </a:ext>
            </a:extLst>
          </p:cNvPr>
          <p:cNvSpPr txBox="1"/>
          <p:nvPr userDrawn="1"/>
        </p:nvSpPr>
        <p:spPr bwMode="black">
          <a:xfrm>
            <a:off x="560269" y="6519948"/>
            <a:ext cx="7722832" cy="215444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>
                <a:solidFill>
                  <a:schemeClr val="bg1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© 2026. All rights reserved. IQVIA</a:t>
            </a:r>
            <a:r>
              <a:rPr lang="en-US" sz="800" baseline="30000">
                <a:solidFill>
                  <a:schemeClr val="bg1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®</a:t>
            </a:r>
            <a:r>
              <a:rPr lang="en-US" sz="800">
                <a:solidFill>
                  <a:schemeClr val="bg1">
                    <a:lumMod val="50000"/>
                  </a:schemeClr>
                </a:solidFill>
                <a:latin typeface="+mj-lt"/>
                <a:ea typeface="Arial" charset="0"/>
                <a:cs typeface="Arial" charset="0"/>
              </a:rPr>
              <a:t> is a registered trademark of IQVIA Inc. in the United States, the European Union, and various other countries. </a:t>
            </a:r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230B9294-49C2-9A41-4093-3BF610123F60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360095" y="611533"/>
            <a:ext cx="2212298" cy="399963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5E08318-F3D9-A07C-F68B-384AFC7798E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869518" y="623569"/>
            <a:ext cx="2933699" cy="1431514"/>
          </a:xfrm>
          <a:custGeom>
            <a:avLst/>
            <a:gdLst>
              <a:gd name="connsiteX0" fmla="*/ 715757 w 2933699"/>
              <a:gd name="connsiteY0" fmla="*/ 0 h 1431514"/>
              <a:gd name="connsiteX1" fmla="*/ 2217942 w 2933699"/>
              <a:gd name="connsiteY1" fmla="*/ 0 h 1431514"/>
              <a:gd name="connsiteX2" fmla="*/ 2933699 w 2933699"/>
              <a:gd name="connsiteY2" fmla="*/ 715757 h 1431514"/>
              <a:gd name="connsiteX3" fmla="*/ 2217942 w 2933699"/>
              <a:gd name="connsiteY3" fmla="*/ 1431514 h 1431514"/>
              <a:gd name="connsiteX4" fmla="*/ 715757 w 2933699"/>
              <a:gd name="connsiteY4" fmla="*/ 1431514 h 1431514"/>
              <a:gd name="connsiteX5" fmla="*/ 0 w 2933699"/>
              <a:gd name="connsiteY5" fmla="*/ 715757 h 1431514"/>
              <a:gd name="connsiteX6" fmla="*/ 715757 w 2933699"/>
              <a:gd name="connsiteY6" fmla="*/ 0 h 1431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33699" h="1431514">
                <a:moveTo>
                  <a:pt x="715757" y="0"/>
                </a:moveTo>
                <a:lnTo>
                  <a:pt x="2217942" y="0"/>
                </a:lnTo>
                <a:cubicBezTo>
                  <a:pt x="2613244" y="0"/>
                  <a:pt x="2933699" y="320455"/>
                  <a:pt x="2933699" y="715757"/>
                </a:cubicBezTo>
                <a:cubicBezTo>
                  <a:pt x="2933699" y="1111059"/>
                  <a:pt x="2613244" y="1431514"/>
                  <a:pt x="2217942" y="1431514"/>
                </a:cubicBezTo>
                <a:lnTo>
                  <a:pt x="715757" y="1431514"/>
                </a:lnTo>
                <a:cubicBezTo>
                  <a:pt x="320456" y="1431514"/>
                  <a:pt x="0" y="1111059"/>
                  <a:pt x="0" y="715757"/>
                </a:cubicBezTo>
                <a:cubicBezTo>
                  <a:pt x="0" y="320455"/>
                  <a:pt x="320456" y="0"/>
                  <a:pt x="715757" y="0"/>
                </a:cubicBez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800" b="1" kern="1200" dirty="0" smtClean="0">
                <a:solidFill>
                  <a:srgbClr val="DA291C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add image</a:t>
            </a:r>
          </a:p>
        </p:txBody>
      </p:sp>
      <p:sp>
        <p:nvSpPr>
          <p:cNvPr id="4" name="Text Placeholder 13">
            <a:extLst>
              <a:ext uri="{FF2B5EF4-FFF2-40B4-BE49-F238E27FC236}">
                <a16:creationId xmlns:a16="http://schemas.microsoft.com/office/drawing/2014/main" id="{94211D75-A79E-56DC-E881-52C0CC0275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24598" y="5753948"/>
            <a:ext cx="5247793" cy="38576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400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sz="1400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sz="1400">
                <a:solidFill>
                  <a:schemeClr val="bg1"/>
                </a:solidFill>
              </a:defRPr>
            </a:lvl5pPr>
          </a:lstStyle>
          <a:p>
            <a:r>
              <a:rPr lang="en-US"/>
              <a:t>Author First Last Name, Title 14pt Noto Sans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1CF48BE1-E766-5FA2-D411-8460923A9A1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110117" y="2770343"/>
            <a:ext cx="1684470" cy="168447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1E6FE9EC-397D-B942-0236-819BCED1063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110117" y="623569"/>
            <a:ext cx="1757680" cy="227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15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ags" Target="../tags/tag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0D5707B5-4B1B-A573-DE59-103C6B9B385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40"/>
            </p:custDataLst>
            <p:extLst>
              <p:ext uri="{D42A27DB-BD31-4B8C-83A1-F6EECF244321}">
                <p14:modId xmlns:p14="http://schemas.microsoft.com/office/powerpoint/2010/main" val="26216112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1" imgW="395" imgH="396" progId="TCLayout.ActiveDocument.1">
                  <p:embed/>
                </p:oleObj>
              </mc:Choice>
              <mc:Fallback>
                <p:oleObj name="think-cell Slide" r:id="rId41" imgW="395" imgH="396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D5707B5-4B1B-A573-DE59-103C6B9B385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gray">
          <a:xfrm>
            <a:off x="384694" y="6387858"/>
            <a:ext cx="9290304" cy="338087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CC58985-6F6A-8540-ABC2-450EF4A8FB42}"/>
              </a:ext>
            </a:extLst>
          </p:cNvPr>
          <p:cNvSpPr txBox="1"/>
          <p:nvPr/>
        </p:nvSpPr>
        <p:spPr bwMode="black">
          <a:xfrm>
            <a:off x="6096000" y="6858000"/>
            <a:ext cx="6096001" cy="276999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u="none" strike="noStrike" kern="1200">
                <a:solidFill>
                  <a:schemeClr val="bg1">
                    <a:lumMod val="50000"/>
                  </a:schemeClr>
                </a:solidFill>
                <a:effectLst/>
                <a:latin typeface="+mj-lt"/>
                <a:ea typeface="+mn-ea"/>
                <a:cs typeface="+mn-cs"/>
              </a:rPr>
              <a:t>IQVIA Template (V4.0.0)</a:t>
            </a:r>
            <a:endParaRPr lang="en-US" sz="1000" kern="1200">
              <a:solidFill>
                <a:schemeClr val="bg1">
                  <a:lumMod val="50000"/>
                </a:schemeClr>
              </a:solidFill>
              <a:latin typeface="+mj-lt"/>
              <a:ea typeface="Arial" charset="0"/>
              <a:cs typeface="Arial" charset="0"/>
            </a:endParaRPr>
          </a:p>
        </p:txBody>
      </p: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29FB6BC3-1B53-2FE2-764B-A15DD9E2BD6B}"/>
              </a:ext>
            </a:extLst>
          </p:cNvPr>
          <p:cNvGrpSpPr/>
          <p:nvPr userDrawn="1"/>
        </p:nvGrpSpPr>
        <p:grpSpPr>
          <a:xfrm>
            <a:off x="12308083" y="0"/>
            <a:ext cx="851744" cy="3736190"/>
            <a:chOff x="12308083" y="0"/>
            <a:chExt cx="851744" cy="373619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8B1BCA1-589B-A8E6-DE21-36891188309A}"/>
                </a:ext>
              </a:extLst>
            </p:cNvPr>
            <p:cNvGrpSpPr/>
            <p:nvPr userDrawn="1"/>
          </p:nvGrpSpPr>
          <p:grpSpPr>
            <a:xfrm>
              <a:off x="12308083" y="2649326"/>
              <a:ext cx="851743" cy="187184"/>
              <a:chOff x="12308083" y="2627114"/>
              <a:chExt cx="851743" cy="187184"/>
            </a:xfrm>
          </p:grpSpPr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F46DD2B6-4144-9C44-8392-9127F5DADBD1}"/>
                  </a:ext>
                </a:extLst>
              </p:cNvPr>
              <p:cNvSpPr/>
              <p:nvPr/>
            </p:nvSpPr>
            <p:spPr bwMode="gray">
              <a:xfrm>
                <a:off x="12308083" y="2627114"/>
                <a:ext cx="187184" cy="187184"/>
              </a:xfrm>
              <a:prstGeom prst="rect">
                <a:avLst/>
              </a:prstGeom>
              <a:solidFill>
                <a:srgbClr val="2B3A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0">
                  <a:latin typeface="+mj-lt"/>
                </a:endParaRPr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BBE2A7EF-3365-0441-9D19-475B521B2290}"/>
                  </a:ext>
                </a:extLst>
              </p:cNvPr>
              <p:cNvSpPr/>
              <p:nvPr/>
            </p:nvSpPr>
            <p:spPr bwMode="gray">
              <a:xfrm>
                <a:off x="12751123" y="2627114"/>
                <a:ext cx="187184" cy="187184"/>
              </a:xfrm>
              <a:prstGeom prst="rect">
                <a:avLst/>
              </a:prstGeom>
              <a:solidFill>
                <a:srgbClr val="606B7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0">
                  <a:latin typeface="+mj-lt"/>
                </a:endParaRPr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F5E57586-5BBB-444A-AF8C-B41739BFA68E}"/>
                  </a:ext>
                </a:extLst>
              </p:cNvPr>
              <p:cNvSpPr/>
              <p:nvPr/>
            </p:nvSpPr>
            <p:spPr bwMode="gray">
              <a:xfrm>
                <a:off x="12972642" y="2627114"/>
                <a:ext cx="187184" cy="187184"/>
              </a:xfrm>
              <a:prstGeom prst="rect">
                <a:avLst/>
              </a:prstGeom>
              <a:solidFill>
                <a:srgbClr val="CACE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0">
                  <a:latin typeface="+mj-lt"/>
                </a:endParaRPr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7900B15B-0301-9442-BA29-DAF74AC2ED47}"/>
                  </a:ext>
                </a:extLst>
              </p:cNvPr>
              <p:cNvSpPr/>
              <p:nvPr/>
            </p:nvSpPr>
            <p:spPr bwMode="gray">
              <a:xfrm>
                <a:off x="12529603" y="2627114"/>
                <a:ext cx="187184" cy="187184"/>
              </a:xfrm>
              <a:prstGeom prst="rect">
                <a:avLst/>
              </a:prstGeom>
              <a:solidFill>
                <a:srgbClr val="959C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0">
                  <a:latin typeface="+mj-lt"/>
                </a:endParaRPr>
              </a:p>
            </p:txBody>
          </p:sp>
        </p:grp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F396C095-9B66-F444-862E-DE666BC5DC9E}"/>
                </a:ext>
              </a:extLst>
            </p:cNvPr>
            <p:cNvSpPr txBox="1"/>
            <p:nvPr/>
          </p:nvSpPr>
          <p:spPr>
            <a:xfrm>
              <a:off x="12308083" y="0"/>
              <a:ext cx="851744" cy="184666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/>
              <a:r>
                <a:rPr lang="en-US" sz="600">
                  <a:solidFill>
                    <a:schemeClr val="tx1"/>
                  </a:solidFill>
                  <a:latin typeface="+mj-lt"/>
                </a:rPr>
                <a:t>100%  50%   75%   25%</a:t>
              </a: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307F83F-C095-6957-9133-BF721D059EDD}"/>
                </a:ext>
              </a:extLst>
            </p:cNvPr>
            <p:cNvGrpSpPr/>
            <p:nvPr userDrawn="1"/>
          </p:nvGrpSpPr>
          <p:grpSpPr>
            <a:xfrm>
              <a:off x="12308083" y="419226"/>
              <a:ext cx="851743" cy="188638"/>
              <a:chOff x="12308083" y="418248"/>
              <a:chExt cx="851743" cy="188638"/>
            </a:xfrm>
          </p:grpSpPr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id="{51FF5A3B-DFB1-5F43-A2EF-04D81F0CA37E}"/>
                  </a:ext>
                </a:extLst>
              </p:cNvPr>
              <p:cNvSpPr/>
              <p:nvPr/>
            </p:nvSpPr>
            <p:spPr bwMode="gray">
              <a:xfrm>
                <a:off x="12529603" y="418248"/>
                <a:ext cx="187184" cy="187184"/>
              </a:xfrm>
              <a:prstGeom prst="rect">
                <a:avLst/>
              </a:prstGeom>
              <a:solidFill>
                <a:srgbClr val="7FAAC3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C2D4C9F2-E663-FE4E-91B5-486C3221C4FF}"/>
                  </a:ext>
                </a:extLst>
              </p:cNvPr>
              <p:cNvSpPr/>
              <p:nvPr/>
            </p:nvSpPr>
            <p:spPr bwMode="gray">
              <a:xfrm>
                <a:off x="12751122" y="418248"/>
                <a:ext cx="187184" cy="187184"/>
              </a:xfrm>
              <a:prstGeom prst="rect">
                <a:avLst/>
              </a:prstGeom>
              <a:solidFill>
                <a:srgbClr val="4080A5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168" name="Rectangle 167">
                <a:extLst>
                  <a:ext uri="{FF2B5EF4-FFF2-40B4-BE49-F238E27FC236}">
                    <a16:creationId xmlns:a16="http://schemas.microsoft.com/office/drawing/2014/main" id="{18F062A5-65F4-EC4E-99C6-45D7627564E3}"/>
                  </a:ext>
                </a:extLst>
              </p:cNvPr>
              <p:cNvSpPr/>
              <p:nvPr/>
            </p:nvSpPr>
            <p:spPr bwMode="gray">
              <a:xfrm>
                <a:off x="12972642" y="418248"/>
                <a:ext cx="187184" cy="187184"/>
              </a:xfrm>
              <a:prstGeom prst="rect">
                <a:avLst/>
              </a:prstGeom>
              <a:solidFill>
                <a:srgbClr val="BFD4E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7BC28099-48BB-8E4A-9E3A-F5749D3F9E0A}"/>
                  </a:ext>
                </a:extLst>
              </p:cNvPr>
              <p:cNvSpPr/>
              <p:nvPr/>
            </p:nvSpPr>
            <p:spPr bwMode="gray">
              <a:xfrm>
                <a:off x="12308083" y="419702"/>
                <a:ext cx="187184" cy="187184"/>
              </a:xfrm>
              <a:prstGeom prst="rect">
                <a:avLst/>
              </a:prstGeom>
              <a:solidFill>
                <a:srgbClr val="005587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4D31852-4FF2-4DC7-9F4F-12F33E8E006F}"/>
                </a:ext>
              </a:extLst>
            </p:cNvPr>
            <p:cNvGrpSpPr/>
            <p:nvPr userDrawn="1"/>
          </p:nvGrpSpPr>
          <p:grpSpPr>
            <a:xfrm>
              <a:off x="12308083" y="196943"/>
              <a:ext cx="851743" cy="187184"/>
              <a:chOff x="12308083" y="196943"/>
              <a:chExt cx="851743" cy="187184"/>
            </a:xfrm>
          </p:grpSpPr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FABDCF59-39B4-D741-804B-DA8E5356DEE0}"/>
                  </a:ext>
                </a:extLst>
              </p:cNvPr>
              <p:cNvSpPr/>
              <p:nvPr/>
            </p:nvSpPr>
            <p:spPr bwMode="gray">
              <a:xfrm>
                <a:off x="12529603" y="196943"/>
                <a:ext cx="187184" cy="187184"/>
              </a:xfrm>
              <a:prstGeom prst="rect">
                <a:avLst/>
              </a:prstGeom>
              <a:solidFill>
                <a:srgbClr val="7FD1E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48595AD6-FC65-BD4F-A0A3-C9735B09BF97}"/>
                  </a:ext>
                </a:extLst>
              </p:cNvPr>
              <p:cNvSpPr/>
              <p:nvPr/>
            </p:nvSpPr>
            <p:spPr bwMode="gray">
              <a:xfrm>
                <a:off x="12751122" y="196943"/>
                <a:ext cx="187184" cy="187184"/>
              </a:xfrm>
              <a:prstGeom prst="rect">
                <a:avLst/>
              </a:prstGeom>
              <a:solidFill>
                <a:srgbClr val="40BAE8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167" name="Rectangle 166">
                <a:extLst>
                  <a:ext uri="{FF2B5EF4-FFF2-40B4-BE49-F238E27FC236}">
                    <a16:creationId xmlns:a16="http://schemas.microsoft.com/office/drawing/2014/main" id="{4E87748B-6503-C94A-A0A5-ECF75744DC53}"/>
                  </a:ext>
                </a:extLst>
              </p:cNvPr>
              <p:cNvSpPr/>
              <p:nvPr/>
            </p:nvSpPr>
            <p:spPr bwMode="gray">
              <a:xfrm>
                <a:off x="12972642" y="196943"/>
                <a:ext cx="187184" cy="187184"/>
              </a:xfrm>
              <a:prstGeom prst="rect">
                <a:avLst/>
              </a:prstGeom>
              <a:solidFill>
                <a:srgbClr val="BFE8F7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1412DE59-4F68-1A4F-81B2-F45A075CF184}"/>
                  </a:ext>
                </a:extLst>
              </p:cNvPr>
              <p:cNvSpPr/>
              <p:nvPr/>
            </p:nvSpPr>
            <p:spPr bwMode="gray">
              <a:xfrm>
                <a:off x="12308083" y="196943"/>
                <a:ext cx="187184" cy="187184"/>
              </a:xfrm>
              <a:prstGeom prst="rect">
                <a:avLst/>
              </a:prstGeom>
              <a:solidFill>
                <a:srgbClr val="00A3E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AA79F80-D902-1962-861B-63DE988E9D1F}"/>
                </a:ext>
              </a:extLst>
            </p:cNvPr>
            <p:cNvGrpSpPr/>
            <p:nvPr userDrawn="1"/>
          </p:nvGrpSpPr>
          <p:grpSpPr>
            <a:xfrm>
              <a:off x="12308083" y="1087529"/>
              <a:ext cx="851743" cy="190092"/>
              <a:chOff x="12308083" y="1080414"/>
              <a:chExt cx="851743" cy="190092"/>
            </a:xfrm>
          </p:grpSpPr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id="{C91C1BDA-5D81-794C-B1A7-67CC9CE1EE1E}"/>
                  </a:ext>
                </a:extLst>
              </p:cNvPr>
              <p:cNvSpPr/>
              <p:nvPr/>
            </p:nvSpPr>
            <p:spPr bwMode="gray">
              <a:xfrm>
                <a:off x="12529603" y="1080414"/>
                <a:ext cx="187184" cy="187184"/>
              </a:xfrm>
              <a:prstGeom prst="rect">
                <a:avLst/>
              </a:prstGeom>
              <a:solidFill>
                <a:srgbClr val="7FDFD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E26E8257-987A-C249-A28B-F90461918BC4}"/>
                  </a:ext>
                </a:extLst>
              </p:cNvPr>
              <p:cNvSpPr/>
              <p:nvPr/>
            </p:nvSpPr>
            <p:spPr bwMode="gray">
              <a:xfrm>
                <a:off x="12751122" y="1080414"/>
                <a:ext cx="187184" cy="187184"/>
              </a:xfrm>
              <a:prstGeom prst="rect">
                <a:avLst/>
              </a:prstGeom>
              <a:solidFill>
                <a:srgbClr val="40CFC6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180" name="Rectangle 179">
                <a:extLst>
                  <a:ext uri="{FF2B5EF4-FFF2-40B4-BE49-F238E27FC236}">
                    <a16:creationId xmlns:a16="http://schemas.microsoft.com/office/drawing/2014/main" id="{9C325A48-0CB1-104E-BA30-9A71DD6D61AB}"/>
                  </a:ext>
                </a:extLst>
              </p:cNvPr>
              <p:cNvSpPr/>
              <p:nvPr/>
            </p:nvSpPr>
            <p:spPr bwMode="gray">
              <a:xfrm>
                <a:off x="12972642" y="1080414"/>
                <a:ext cx="187184" cy="187184"/>
              </a:xfrm>
              <a:prstGeom prst="rect">
                <a:avLst/>
              </a:prstGeom>
              <a:solidFill>
                <a:srgbClr val="BFEFEC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96B5B61B-C053-424B-AAFB-3CAEB0DDF986}"/>
                  </a:ext>
                </a:extLst>
              </p:cNvPr>
              <p:cNvSpPr/>
              <p:nvPr/>
            </p:nvSpPr>
            <p:spPr bwMode="gray">
              <a:xfrm>
                <a:off x="12308083" y="1083322"/>
                <a:ext cx="187184" cy="187184"/>
              </a:xfrm>
              <a:prstGeom prst="rect">
                <a:avLst/>
              </a:prstGeom>
              <a:solidFill>
                <a:srgbClr val="00BFB3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E9EF6F7-8078-2AA2-2468-0446932D2A36}"/>
                </a:ext>
              </a:extLst>
            </p:cNvPr>
            <p:cNvGrpSpPr/>
            <p:nvPr userDrawn="1"/>
          </p:nvGrpSpPr>
          <p:grpSpPr>
            <a:xfrm>
              <a:off x="12308083" y="2204760"/>
              <a:ext cx="851743" cy="187184"/>
              <a:chOff x="12308083" y="2181904"/>
              <a:chExt cx="851743" cy="187184"/>
            </a:xfrm>
          </p:grpSpPr>
          <p:sp>
            <p:nvSpPr>
              <p:cNvPr id="184" name="Rectangle 183">
                <a:extLst>
                  <a:ext uri="{FF2B5EF4-FFF2-40B4-BE49-F238E27FC236}">
                    <a16:creationId xmlns:a16="http://schemas.microsoft.com/office/drawing/2014/main" id="{A9EA6558-DD3B-7A4C-91B0-97252C1832CF}"/>
                  </a:ext>
                </a:extLst>
              </p:cNvPr>
              <p:cNvSpPr/>
              <p:nvPr/>
            </p:nvSpPr>
            <p:spPr bwMode="gray">
              <a:xfrm>
                <a:off x="12308083" y="2181904"/>
                <a:ext cx="187184" cy="187184"/>
              </a:xfrm>
              <a:prstGeom prst="rect">
                <a:avLst/>
              </a:prstGeom>
              <a:solidFill>
                <a:srgbClr val="027223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E34F6D7E-6CD3-7B49-9F1D-6D78AACEFF91}"/>
                  </a:ext>
                </a:extLst>
              </p:cNvPr>
              <p:cNvSpPr/>
              <p:nvPr/>
            </p:nvSpPr>
            <p:spPr bwMode="gray">
              <a:xfrm>
                <a:off x="12529603" y="2181904"/>
                <a:ext cx="187184" cy="187184"/>
              </a:xfrm>
              <a:prstGeom prst="rect">
                <a:avLst/>
              </a:prstGeom>
              <a:solidFill>
                <a:srgbClr val="80B89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C91976CC-682F-9849-BB70-F87EC81993D2}"/>
                  </a:ext>
                </a:extLst>
              </p:cNvPr>
              <p:cNvSpPr/>
              <p:nvPr/>
            </p:nvSpPr>
            <p:spPr bwMode="gray">
              <a:xfrm>
                <a:off x="12751122" y="2181904"/>
                <a:ext cx="187184" cy="187184"/>
              </a:xfrm>
              <a:prstGeom prst="rect">
                <a:avLst/>
              </a:prstGeom>
              <a:solidFill>
                <a:srgbClr val="41955A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189" name="Rectangle 188">
                <a:extLst>
                  <a:ext uri="{FF2B5EF4-FFF2-40B4-BE49-F238E27FC236}">
                    <a16:creationId xmlns:a16="http://schemas.microsoft.com/office/drawing/2014/main" id="{6B89722E-49F3-144D-AC2D-0950AC3ACF7F}"/>
                  </a:ext>
                </a:extLst>
              </p:cNvPr>
              <p:cNvSpPr/>
              <p:nvPr/>
            </p:nvSpPr>
            <p:spPr bwMode="gray">
              <a:xfrm>
                <a:off x="12972642" y="2181904"/>
                <a:ext cx="187184" cy="187184"/>
              </a:xfrm>
              <a:prstGeom prst="rect">
                <a:avLst/>
              </a:prstGeom>
              <a:solidFill>
                <a:srgbClr val="C0DCC8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B5EA531-8644-120F-18B0-28D3A1DB590C}"/>
                </a:ext>
              </a:extLst>
            </p:cNvPr>
            <p:cNvGrpSpPr/>
            <p:nvPr userDrawn="1"/>
          </p:nvGrpSpPr>
          <p:grpSpPr>
            <a:xfrm>
              <a:off x="12308083" y="1982477"/>
              <a:ext cx="851743" cy="187184"/>
              <a:chOff x="12308083" y="1960536"/>
              <a:chExt cx="851743" cy="187184"/>
            </a:xfrm>
          </p:grpSpPr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id="{3C6FF5B6-5DBB-B04F-B902-B9A93A757215}"/>
                  </a:ext>
                </a:extLst>
              </p:cNvPr>
              <p:cNvSpPr/>
              <p:nvPr/>
            </p:nvSpPr>
            <p:spPr bwMode="gray">
              <a:xfrm>
                <a:off x="12308083" y="1960536"/>
                <a:ext cx="187184" cy="187184"/>
              </a:xfrm>
              <a:prstGeom prst="rect">
                <a:avLst/>
              </a:prstGeom>
              <a:solidFill>
                <a:srgbClr val="43B02A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186" name="Rectangle 185">
                <a:extLst>
                  <a:ext uri="{FF2B5EF4-FFF2-40B4-BE49-F238E27FC236}">
                    <a16:creationId xmlns:a16="http://schemas.microsoft.com/office/drawing/2014/main" id="{BF821065-02C2-EF4B-9F9C-E2A91FD8F316}"/>
                  </a:ext>
                </a:extLst>
              </p:cNvPr>
              <p:cNvSpPr/>
              <p:nvPr/>
            </p:nvSpPr>
            <p:spPr bwMode="gray">
              <a:xfrm>
                <a:off x="12529603" y="1960536"/>
                <a:ext cx="187184" cy="187184"/>
              </a:xfrm>
              <a:prstGeom prst="rect">
                <a:avLst/>
              </a:prstGeom>
              <a:solidFill>
                <a:srgbClr val="A1D79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188" name="Rectangle 187">
                <a:extLst>
                  <a:ext uri="{FF2B5EF4-FFF2-40B4-BE49-F238E27FC236}">
                    <a16:creationId xmlns:a16="http://schemas.microsoft.com/office/drawing/2014/main" id="{D79483A8-0232-0548-BBDE-CAC5A5717E5B}"/>
                  </a:ext>
                </a:extLst>
              </p:cNvPr>
              <p:cNvSpPr/>
              <p:nvPr/>
            </p:nvSpPr>
            <p:spPr bwMode="gray">
              <a:xfrm>
                <a:off x="12751122" y="1960536"/>
                <a:ext cx="187184" cy="187184"/>
              </a:xfrm>
              <a:prstGeom prst="rect">
                <a:avLst/>
              </a:prstGeom>
              <a:solidFill>
                <a:srgbClr val="72C45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190" name="Rectangle 189">
                <a:extLst>
                  <a:ext uri="{FF2B5EF4-FFF2-40B4-BE49-F238E27FC236}">
                    <a16:creationId xmlns:a16="http://schemas.microsoft.com/office/drawing/2014/main" id="{ACF64A98-8F5F-364E-9BF7-4F76EBB2E875}"/>
                  </a:ext>
                </a:extLst>
              </p:cNvPr>
              <p:cNvSpPr/>
              <p:nvPr/>
            </p:nvSpPr>
            <p:spPr bwMode="gray">
              <a:xfrm>
                <a:off x="12972642" y="1960536"/>
                <a:ext cx="187184" cy="187184"/>
              </a:xfrm>
              <a:prstGeom prst="rect">
                <a:avLst/>
              </a:prstGeom>
              <a:solidFill>
                <a:srgbClr val="D0EBCA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sp>
          <p:nvSpPr>
            <p:cNvPr id="191" name="Rectangle 190">
              <a:extLst>
                <a:ext uri="{FF2B5EF4-FFF2-40B4-BE49-F238E27FC236}">
                  <a16:creationId xmlns:a16="http://schemas.microsoft.com/office/drawing/2014/main" id="{68D56737-D7FA-9241-BF90-CDAA19D3F175}"/>
                </a:ext>
              </a:extLst>
            </p:cNvPr>
            <p:cNvSpPr/>
            <p:nvPr/>
          </p:nvSpPr>
          <p:spPr bwMode="gray">
            <a:xfrm>
              <a:off x="12308083" y="643208"/>
              <a:ext cx="187184" cy="187184"/>
            </a:xfrm>
            <a:prstGeom prst="rect">
              <a:avLst/>
            </a:prstGeom>
            <a:solidFill>
              <a:srgbClr val="00CC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92" name="TextBox 191">
              <a:extLst>
                <a:ext uri="{FF2B5EF4-FFF2-40B4-BE49-F238E27FC236}">
                  <a16:creationId xmlns:a16="http://schemas.microsoft.com/office/drawing/2014/main" id="{03825342-AAFF-0E4E-A60C-2B8AB690F64E}"/>
                </a:ext>
              </a:extLst>
            </p:cNvPr>
            <p:cNvSpPr txBox="1"/>
            <p:nvPr/>
          </p:nvSpPr>
          <p:spPr>
            <a:xfrm>
              <a:off x="12528890" y="645726"/>
              <a:ext cx="630936" cy="184666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600">
                  <a:solidFill>
                    <a:schemeClr val="tx1"/>
                  </a:solidFill>
                  <a:latin typeface="+mj-lt"/>
                </a:rPr>
                <a:t>Bright Blue</a:t>
              </a:r>
            </a:p>
          </p:txBody>
        </p:sp>
        <p:sp>
          <p:nvSpPr>
            <p:cNvPr id="194" name="Rectangle 193">
              <a:extLst>
                <a:ext uri="{FF2B5EF4-FFF2-40B4-BE49-F238E27FC236}">
                  <a16:creationId xmlns:a16="http://schemas.microsoft.com/office/drawing/2014/main" id="{FFE6951A-1135-BF4C-8E4A-27E4A4579C3B}"/>
                </a:ext>
              </a:extLst>
            </p:cNvPr>
            <p:cNvSpPr/>
            <p:nvPr/>
          </p:nvSpPr>
          <p:spPr bwMode="gray">
            <a:xfrm>
              <a:off x="12308083" y="865246"/>
              <a:ext cx="187184" cy="187184"/>
            </a:xfrm>
            <a:prstGeom prst="rect">
              <a:avLst/>
            </a:prstGeom>
            <a:solidFill>
              <a:srgbClr val="140B4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>
                <a:latin typeface="+mj-lt"/>
              </a:endParaRP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72B3BE3E-8803-DD42-B96E-2D6A35B5C8FE}"/>
                </a:ext>
              </a:extLst>
            </p:cNvPr>
            <p:cNvSpPr txBox="1"/>
            <p:nvPr/>
          </p:nvSpPr>
          <p:spPr>
            <a:xfrm>
              <a:off x="12529603" y="867764"/>
              <a:ext cx="630223" cy="184666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600">
                  <a:latin typeface="+mj-lt"/>
                </a:rPr>
                <a:t>Indigo</a:t>
              </a:r>
              <a:endParaRPr lang="en-US" sz="600">
                <a:solidFill>
                  <a:schemeClr val="tx1"/>
                </a:solidFill>
                <a:latin typeface="+mj-lt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CE559D8-A3FE-2ADF-C818-6A2239BA9C8D}"/>
                </a:ext>
              </a:extLst>
            </p:cNvPr>
            <p:cNvGrpSpPr/>
            <p:nvPr userDrawn="1"/>
          </p:nvGrpSpPr>
          <p:grpSpPr>
            <a:xfrm>
              <a:off x="12308083" y="1312720"/>
              <a:ext cx="851743" cy="190092"/>
              <a:chOff x="12308083" y="1309014"/>
              <a:chExt cx="851743" cy="190092"/>
            </a:xfrm>
          </p:grpSpPr>
          <p:sp>
            <p:nvSpPr>
              <p:cNvPr id="197" name="Rectangle 196">
                <a:extLst>
                  <a:ext uri="{FF2B5EF4-FFF2-40B4-BE49-F238E27FC236}">
                    <a16:creationId xmlns:a16="http://schemas.microsoft.com/office/drawing/2014/main" id="{D6E8F370-88B7-B143-BECC-56B2696E26F2}"/>
                  </a:ext>
                </a:extLst>
              </p:cNvPr>
              <p:cNvSpPr/>
              <p:nvPr/>
            </p:nvSpPr>
            <p:spPr bwMode="gray">
              <a:xfrm>
                <a:off x="12529603" y="1309014"/>
                <a:ext cx="187184" cy="187184"/>
              </a:xfrm>
              <a:prstGeom prst="rect">
                <a:avLst/>
              </a:prstGeom>
              <a:solidFill>
                <a:srgbClr val="80C7C3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6777473D-86CB-DC41-A591-538A0820099A}"/>
                  </a:ext>
                </a:extLst>
              </p:cNvPr>
              <p:cNvSpPr/>
              <p:nvPr/>
            </p:nvSpPr>
            <p:spPr bwMode="gray">
              <a:xfrm>
                <a:off x="12751122" y="1309014"/>
                <a:ext cx="187184" cy="187184"/>
              </a:xfrm>
              <a:prstGeom prst="rect">
                <a:avLst/>
              </a:prstGeom>
              <a:solidFill>
                <a:srgbClr val="40A497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199" name="Rectangle 198">
                <a:extLst>
                  <a:ext uri="{FF2B5EF4-FFF2-40B4-BE49-F238E27FC236}">
                    <a16:creationId xmlns:a16="http://schemas.microsoft.com/office/drawing/2014/main" id="{989B0485-B1FD-0E46-998C-70BF14846660}"/>
                  </a:ext>
                </a:extLst>
              </p:cNvPr>
              <p:cNvSpPr/>
              <p:nvPr/>
            </p:nvSpPr>
            <p:spPr bwMode="gray">
              <a:xfrm>
                <a:off x="12972642" y="1309014"/>
                <a:ext cx="187184" cy="187184"/>
              </a:xfrm>
              <a:prstGeom prst="rect">
                <a:avLst/>
              </a:prstGeom>
              <a:solidFill>
                <a:srgbClr val="CCE9E7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id="{C3488BCE-878D-4A43-AA90-4912A715E8BD}"/>
                  </a:ext>
                </a:extLst>
              </p:cNvPr>
              <p:cNvSpPr/>
              <p:nvPr/>
            </p:nvSpPr>
            <p:spPr bwMode="gray">
              <a:xfrm>
                <a:off x="12308083" y="1311922"/>
                <a:ext cx="187184" cy="187184"/>
              </a:xfrm>
              <a:prstGeom prst="rect">
                <a:avLst/>
              </a:prstGeom>
              <a:solidFill>
                <a:srgbClr val="008F86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sp>
          <p:nvSpPr>
            <p:cNvPr id="201" name="Rectangle 200">
              <a:extLst>
                <a:ext uri="{FF2B5EF4-FFF2-40B4-BE49-F238E27FC236}">
                  <a16:creationId xmlns:a16="http://schemas.microsoft.com/office/drawing/2014/main" id="{7AB8F119-F5FE-2149-92FB-75F8830718E6}"/>
                </a:ext>
              </a:extLst>
            </p:cNvPr>
            <p:cNvSpPr/>
            <p:nvPr/>
          </p:nvSpPr>
          <p:spPr bwMode="gray">
            <a:xfrm>
              <a:off x="12308083" y="1537911"/>
              <a:ext cx="187184" cy="187184"/>
            </a:xfrm>
            <a:prstGeom prst="rect">
              <a:avLst/>
            </a:prstGeom>
            <a:solidFill>
              <a:srgbClr val="0CEFC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D4276137-38CE-CE41-8278-45DD99244B1A}"/>
                </a:ext>
              </a:extLst>
            </p:cNvPr>
            <p:cNvSpPr txBox="1"/>
            <p:nvPr/>
          </p:nvSpPr>
          <p:spPr>
            <a:xfrm>
              <a:off x="12528890" y="1540429"/>
              <a:ext cx="630936" cy="184666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600">
                  <a:solidFill>
                    <a:schemeClr val="tx1"/>
                  </a:solidFill>
                  <a:latin typeface="+mj-lt"/>
                </a:rPr>
                <a:t>Bright Teal</a:t>
              </a:r>
            </a:p>
          </p:txBody>
        </p:sp>
        <p:sp>
          <p:nvSpPr>
            <p:cNvPr id="203" name="Rectangle 202">
              <a:extLst>
                <a:ext uri="{FF2B5EF4-FFF2-40B4-BE49-F238E27FC236}">
                  <a16:creationId xmlns:a16="http://schemas.microsoft.com/office/drawing/2014/main" id="{32FDF16C-E3D9-5A43-B4BA-A2D0BD2547E2}"/>
                </a:ext>
              </a:extLst>
            </p:cNvPr>
            <p:cNvSpPr/>
            <p:nvPr/>
          </p:nvSpPr>
          <p:spPr bwMode="gray">
            <a:xfrm>
              <a:off x="12308083" y="2427043"/>
              <a:ext cx="187184" cy="187184"/>
            </a:xfrm>
            <a:prstGeom prst="rect">
              <a:avLst/>
            </a:prstGeom>
            <a:solidFill>
              <a:srgbClr val="79D853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2AF546EF-4A91-2643-AD8A-13B35443E7F5}"/>
                </a:ext>
              </a:extLst>
            </p:cNvPr>
            <p:cNvSpPr txBox="1"/>
            <p:nvPr/>
          </p:nvSpPr>
          <p:spPr>
            <a:xfrm>
              <a:off x="12528890" y="2429561"/>
              <a:ext cx="630936" cy="184666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600">
                  <a:solidFill>
                    <a:schemeClr val="tx1"/>
                  </a:solidFill>
                  <a:latin typeface="+mj-lt"/>
                </a:rPr>
                <a:t>Bright Green</a:t>
              </a:r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6E8E6B63-0E18-2B5F-AE36-0B95FD27C5A3}"/>
                </a:ext>
              </a:extLst>
            </p:cNvPr>
            <p:cNvSpPr/>
            <p:nvPr userDrawn="1"/>
          </p:nvSpPr>
          <p:spPr bwMode="gray">
            <a:xfrm>
              <a:off x="12308083" y="1760194"/>
              <a:ext cx="187184" cy="187184"/>
            </a:xfrm>
            <a:prstGeom prst="rect">
              <a:avLst/>
            </a:prstGeom>
            <a:solidFill>
              <a:srgbClr val="11545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>
                <a:latin typeface="+mj-lt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7EB9D1A-6121-A3E4-E861-1158A6F8F31B}"/>
                </a:ext>
              </a:extLst>
            </p:cNvPr>
            <p:cNvSpPr txBox="1"/>
            <p:nvPr userDrawn="1"/>
          </p:nvSpPr>
          <p:spPr>
            <a:xfrm>
              <a:off x="12529603" y="1762712"/>
              <a:ext cx="630223" cy="184666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600">
                  <a:latin typeface="+mj-lt"/>
                </a:rPr>
                <a:t>Emerald</a:t>
              </a:r>
              <a:endParaRPr lang="en-US" sz="600">
                <a:solidFill>
                  <a:schemeClr val="tx1"/>
                </a:solidFill>
                <a:latin typeface="+mj-lt"/>
              </a:endParaRPr>
            </a:p>
          </p:txBody>
        </p: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4FEE050B-86F4-9EDD-08D3-38751AEE6DF2}"/>
                </a:ext>
              </a:extLst>
            </p:cNvPr>
            <p:cNvGrpSpPr/>
            <p:nvPr userDrawn="1"/>
          </p:nvGrpSpPr>
          <p:grpSpPr>
            <a:xfrm>
              <a:off x="12308083" y="3097878"/>
              <a:ext cx="851744" cy="187184"/>
              <a:chOff x="12308083" y="3083609"/>
              <a:chExt cx="851744" cy="187184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60D001CB-AF8A-510D-F4E9-A6191A4A78C5}"/>
                  </a:ext>
                </a:extLst>
              </p:cNvPr>
              <p:cNvSpPr/>
              <p:nvPr userDrawn="1"/>
            </p:nvSpPr>
            <p:spPr bwMode="gray">
              <a:xfrm>
                <a:off x="12308083" y="3083609"/>
                <a:ext cx="187184" cy="187184"/>
              </a:xfrm>
              <a:prstGeom prst="rect">
                <a:avLst/>
              </a:prstGeom>
              <a:solidFill>
                <a:srgbClr val="83006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0" dirty="0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ED5362CE-1EF2-DC8F-37D5-6E294F2C5F7B}"/>
                  </a:ext>
                </a:extLst>
              </p:cNvPr>
              <p:cNvSpPr/>
              <p:nvPr userDrawn="1"/>
            </p:nvSpPr>
            <p:spPr bwMode="gray">
              <a:xfrm>
                <a:off x="12529603" y="3083609"/>
                <a:ext cx="187184" cy="187184"/>
              </a:xfrm>
              <a:prstGeom prst="rect">
                <a:avLst/>
              </a:prstGeom>
              <a:solidFill>
                <a:srgbClr val="C17FB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0" dirty="0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DE12495-5861-0BBD-F5F7-B7ED59C0424F}"/>
                  </a:ext>
                </a:extLst>
              </p:cNvPr>
              <p:cNvSpPr/>
              <p:nvPr userDrawn="1"/>
            </p:nvSpPr>
            <p:spPr bwMode="gray">
              <a:xfrm>
                <a:off x="12751123" y="3083609"/>
                <a:ext cx="187184" cy="187184"/>
              </a:xfrm>
              <a:prstGeom prst="rect">
                <a:avLst/>
              </a:prstGeom>
              <a:solidFill>
                <a:srgbClr val="A2408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0" dirty="0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5B3A3D63-78D8-0C24-20F2-047870D04711}"/>
                  </a:ext>
                </a:extLst>
              </p:cNvPr>
              <p:cNvSpPr/>
              <p:nvPr userDrawn="1"/>
            </p:nvSpPr>
            <p:spPr bwMode="gray">
              <a:xfrm>
                <a:off x="12972643" y="3083609"/>
                <a:ext cx="187184" cy="187184"/>
              </a:xfrm>
              <a:prstGeom prst="rect">
                <a:avLst/>
              </a:prstGeom>
              <a:solidFill>
                <a:srgbClr val="E0BFD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0" dirty="0"/>
              </a:p>
            </p:txBody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3528DAC4-D111-4C1B-5FDB-C04C7AC728C5}"/>
                </a:ext>
              </a:extLst>
            </p:cNvPr>
            <p:cNvGrpSpPr/>
            <p:nvPr userDrawn="1"/>
          </p:nvGrpSpPr>
          <p:grpSpPr>
            <a:xfrm>
              <a:off x="12308083" y="2872314"/>
              <a:ext cx="851744" cy="187184"/>
              <a:chOff x="12308083" y="2872314"/>
              <a:chExt cx="851744" cy="187184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F0BE49B6-BFF2-0D68-3894-BBC0F185ED5A}"/>
                  </a:ext>
                </a:extLst>
              </p:cNvPr>
              <p:cNvSpPr/>
              <p:nvPr userDrawn="1"/>
            </p:nvSpPr>
            <p:spPr bwMode="gray">
              <a:xfrm>
                <a:off x="12308083" y="2872314"/>
                <a:ext cx="187184" cy="187184"/>
              </a:xfrm>
              <a:prstGeom prst="rect">
                <a:avLst/>
              </a:prstGeom>
              <a:solidFill>
                <a:srgbClr val="C627A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0" dirty="0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1BC1A38E-3746-C101-25BC-4DC2F2CC7D8B}"/>
                  </a:ext>
                </a:extLst>
              </p:cNvPr>
              <p:cNvSpPr/>
              <p:nvPr userDrawn="1"/>
            </p:nvSpPr>
            <p:spPr bwMode="gray">
              <a:xfrm>
                <a:off x="12529603" y="2872314"/>
                <a:ext cx="187184" cy="187184"/>
              </a:xfrm>
              <a:prstGeom prst="rect">
                <a:avLst/>
              </a:prstGeom>
              <a:solidFill>
                <a:srgbClr val="E99EC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0" dirty="0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60FB8B51-204B-21C1-6B54-F2F524975BB5}"/>
                  </a:ext>
                </a:extLst>
              </p:cNvPr>
              <p:cNvSpPr/>
              <p:nvPr userDrawn="1"/>
            </p:nvSpPr>
            <p:spPr bwMode="gray">
              <a:xfrm>
                <a:off x="12751123" y="2872314"/>
                <a:ext cx="187184" cy="187184"/>
              </a:xfrm>
              <a:prstGeom prst="rect">
                <a:avLst/>
              </a:prstGeom>
              <a:solidFill>
                <a:srgbClr val="DB6CB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0" dirty="0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583A1F5D-8321-3B99-3AB1-9D7F6C5C3CE7}"/>
                  </a:ext>
                </a:extLst>
              </p:cNvPr>
              <p:cNvSpPr/>
              <p:nvPr userDrawn="1"/>
            </p:nvSpPr>
            <p:spPr bwMode="gray">
              <a:xfrm>
                <a:off x="12972643" y="2872314"/>
                <a:ext cx="187184" cy="187184"/>
              </a:xfrm>
              <a:prstGeom prst="rect">
                <a:avLst/>
              </a:prstGeom>
              <a:solidFill>
                <a:srgbClr val="F5CEE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0" dirty="0"/>
              </a:p>
            </p:txBody>
          </p:sp>
        </p:grp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CB808209-9C0A-DED4-F99D-563E57934075}"/>
                </a:ext>
              </a:extLst>
            </p:cNvPr>
            <p:cNvSpPr/>
            <p:nvPr userDrawn="1"/>
          </p:nvSpPr>
          <p:spPr bwMode="gray">
            <a:xfrm>
              <a:off x="12308083" y="3549006"/>
              <a:ext cx="187184" cy="187184"/>
            </a:xfrm>
            <a:prstGeom prst="rect">
              <a:avLst/>
            </a:prstGeom>
            <a:solidFill>
              <a:srgbClr val="F4F4F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>
                <a:latin typeface="+mj-lt"/>
              </a:endParaRP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428AFC82-17B1-F422-B038-FD32BCA7612D}"/>
                </a:ext>
              </a:extLst>
            </p:cNvPr>
            <p:cNvSpPr txBox="1"/>
            <p:nvPr userDrawn="1"/>
          </p:nvSpPr>
          <p:spPr>
            <a:xfrm>
              <a:off x="12529603" y="3550265"/>
              <a:ext cx="630223" cy="184666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600" dirty="0">
                  <a:latin typeface="+mj-lt"/>
                </a:rPr>
                <a:t>5% Charcoal</a:t>
              </a:r>
              <a:endParaRPr lang="en-US" sz="600" dirty="0">
                <a:solidFill>
                  <a:schemeClr val="tx1"/>
                </a:solidFill>
                <a:latin typeface="+mj-lt"/>
              </a:endParaRP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E58C9DF5-996C-1AE8-94E2-51D752085FF3}"/>
                </a:ext>
              </a:extLst>
            </p:cNvPr>
            <p:cNvSpPr/>
            <p:nvPr userDrawn="1"/>
          </p:nvSpPr>
          <p:spPr bwMode="gray">
            <a:xfrm>
              <a:off x="12308083" y="3323442"/>
              <a:ext cx="187184" cy="187184"/>
            </a:xfrm>
            <a:prstGeom prst="rect">
              <a:avLst/>
            </a:prstGeom>
            <a:solidFill>
              <a:srgbClr val="DA29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>
                <a:latin typeface="+mj-lt"/>
              </a:endParaRP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F476FE1F-1A3D-9826-393D-2735CFF58996}"/>
                </a:ext>
              </a:extLst>
            </p:cNvPr>
            <p:cNvSpPr txBox="1"/>
            <p:nvPr userDrawn="1"/>
          </p:nvSpPr>
          <p:spPr>
            <a:xfrm>
              <a:off x="12529603" y="3324701"/>
              <a:ext cx="630223" cy="184666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600" dirty="0">
                  <a:solidFill>
                    <a:schemeClr val="tx1"/>
                  </a:solidFill>
                  <a:latin typeface="+mj-lt"/>
                </a:rPr>
                <a:t>Red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7436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5" r:id="rId1"/>
    <p:sldLayoutId id="2147484316" r:id="rId2"/>
    <p:sldLayoutId id="2147484317" r:id="rId3"/>
    <p:sldLayoutId id="2147484318" r:id="rId4"/>
    <p:sldLayoutId id="2147484320" r:id="rId5"/>
    <p:sldLayoutId id="2147484321" r:id="rId6"/>
    <p:sldLayoutId id="2147484323" r:id="rId7"/>
    <p:sldLayoutId id="2147484324" r:id="rId8"/>
    <p:sldLayoutId id="2147484325" r:id="rId9"/>
    <p:sldLayoutId id="2147484291" r:id="rId10"/>
    <p:sldLayoutId id="2147484240" r:id="rId11"/>
    <p:sldLayoutId id="2147484241" r:id="rId12"/>
    <p:sldLayoutId id="2147484242" r:id="rId13"/>
    <p:sldLayoutId id="2147484243" r:id="rId14"/>
    <p:sldLayoutId id="2147484244" r:id="rId15"/>
    <p:sldLayoutId id="2147484245" r:id="rId16"/>
    <p:sldLayoutId id="2147484246" r:id="rId17"/>
    <p:sldLayoutId id="2147484247" r:id="rId18"/>
    <p:sldLayoutId id="2147484248" r:id="rId19"/>
    <p:sldLayoutId id="2147484249" r:id="rId20"/>
    <p:sldLayoutId id="2147484250" r:id="rId21"/>
    <p:sldLayoutId id="2147484345" r:id="rId22"/>
    <p:sldLayoutId id="2147484348" r:id="rId23"/>
    <p:sldLayoutId id="2147484350" r:id="rId24"/>
    <p:sldLayoutId id="2147484353" r:id="rId25"/>
    <p:sldLayoutId id="2147484294" r:id="rId26"/>
    <p:sldLayoutId id="2147484295" r:id="rId27"/>
    <p:sldLayoutId id="2147484300" r:id="rId28"/>
    <p:sldLayoutId id="2147484299" r:id="rId29"/>
    <p:sldLayoutId id="2147484304" r:id="rId30"/>
    <p:sldLayoutId id="2147484309" r:id="rId31"/>
    <p:sldLayoutId id="2147484313" r:id="rId32"/>
    <p:sldLayoutId id="2147484314" r:id="rId33"/>
    <p:sldLayoutId id="2147484339" r:id="rId34"/>
    <p:sldLayoutId id="2147484340" r:id="rId35"/>
    <p:sldLayoutId id="2147484354" r:id="rId36"/>
    <p:sldLayoutId id="2147484355" r:id="rId37"/>
    <p:sldLayoutId id="2147484356" r:id="rId3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7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7.bin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notesSlide" Target="../notesSlides/notesSlide10.xml"/><Relationship Id="rId7" Type="http://schemas.openxmlformats.org/officeDocument/2006/relationships/chart" Target="../charts/chart6.xml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49.xml"/><Relationship Id="rId6" Type="http://schemas.openxmlformats.org/officeDocument/2006/relationships/chart" Target="../charts/chart5.xml"/><Relationship Id="rId5" Type="http://schemas.openxmlformats.org/officeDocument/2006/relationships/image" Target="../media/image77.emf"/><Relationship Id="rId4" Type="http://schemas.openxmlformats.org/officeDocument/2006/relationships/oleObject" Target="../embeddings/oleObject4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slideLayout" Target="../slideLayouts/slideLayout37.xml"/><Relationship Id="rId1" Type="http://schemas.openxmlformats.org/officeDocument/2006/relationships/tags" Target="../tags/tag50.xml"/><Relationship Id="rId4" Type="http://schemas.openxmlformats.org/officeDocument/2006/relationships/image" Target="../media/image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40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9.svg"/><Relationship Id="rId5" Type="http://schemas.openxmlformats.org/officeDocument/2006/relationships/image" Target="../media/image38.svg"/><Relationship Id="rId4" Type="http://schemas.openxmlformats.org/officeDocument/2006/relationships/image" Target="../media/image3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2.sv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38.xml"/><Relationship Id="rId6" Type="http://schemas.openxmlformats.org/officeDocument/2006/relationships/image" Target="../media/image41.svg"/><Relationship Id="rId5" Type="http://schemas.openxmlformats.org/officeDocument/2006/relationships/image" Target="../media/image35.emf"/><Relationship Id="rId4" Type="http://schemas.openxmlformats.org/officeDocument/2006/relationships/oleObject" Target="../embeddings/oleObject38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13" Type="http://schemas.openxmlformats.org/officeDocument/2006/relationships/image" Target="../media/image46.png"/><Relationship Id="rId18" Type="http://schemas.openxmlformats.org/officeDocument/2006/relationships/image" Target="../media/image50.png"/><Relationship Id="rId26" Type="http://schemas.openxmlformats.org/officeDocument/2006/relationships/image" Target="../media/image56.png"/><Relationship Id="rId3" Type="http://schemas.openxmlformats.org/officeDocument/2006/relationships/tags" Target="../tags/tag41.xml"/><Relationship Id="rId21" Type="http://schemas.openxmlformats.org/officeDocument/2006/relationships/image" Target="../media/image53.png"/><Relationship Id="rId7" Type="http://schemas.openxmlformats.org/officeDocument/2006/relationships/notesSlide" Target="../notesSlides/notesSlide4.xml"/><Relationship Id="rId12" Type="http://schemas.openxmlformats.org/officeDocument/2006/relationships/image" Target="../media/image45.png"/><Relationship Id="rId17" Type="http://schemas.openxmlformats.org/officeDocument/2006/relationships/image" Target="../media/image49.png"/><Relationship Id="rId25" Type="http://schemas.microsoft.com/office/2007/relationships/hdphoto" Target="../media/hdphoto3.wdp"/><Relationship Id="rId2" Type="http://schemas.openxmlformats.org/officeDocument/2006/relationships/tags" Target="../tags/tag40.xml"/><Relationship Id="rId16" Type="http://schemas.microsoft.com/office/2007/relationships/hdphoto" Target="../media/hdphoto1.wdp"/><Relationship Id="rId20" Type="http://schemas.openxmlformats.org/officeDocument/2006/relationships/image" Target="../media/image52.png"/><Relationship Id="rId1" Type="http://schemas.openxmlformats.org/officeDocument/2006/relationships/tags" Target="../tags/tag39.xml"/><Relationship Id="rId6" Type="http://schemas.openxmlformats.org/officeDocument/2006/relationships/slideLayout" Target="../slideLayouts/slideLayout12.xml"/><Relationship Id="rId11" Type="http://schemas.openxmlformats.org/officeDocument/2006/relationships/image" Target="../media/image44.png"/><Relationship Id="rId24" Type="http://schemas.openxmlformats.org/officeDocument/2006/relationships/image" Target="../media/image55.png"/><Relationship Id="rId5" Type="http://schemas.openxmlformats.org/officeDocument/2006/relationships/tags" Target="../tags/tag43.xml"/><Relationship Id="rId15" Type="http://schemas.openxmlformats.org/officeDocument/2006/relationships/image" Target="../media/image48.png"/><Relationship Id="rId23" Type="http://schemas.openxmlformats.org/officeDocument/2006/relationships/image" Target="../media/image54.png"/><Relationship Id="rId28" Type="http://schemas.openxmlformats.org/officeDocument/2006/relationships/image" Target="../media/image57.svg"/><Relationship Id="rId10" Type="http://schemas.openxmlformats.org/officeDocument/2006/relationships/image" Target="../media/image1.emf"/><Relationship Id="rId19" Type="http://schemas.openxmlformats.org/officeDocument/2006/relationships/image" Target="../media/image51.png"/><Relationship Id="rId4" Type="http://schemas.openxmlformats.org/officeDocument/2006/relationships/tags" Target="../tags/tag42.xml"/><Relationship Id="rId9" Type="http://schemas.openxmlformats.org/officeDocument/2006/relationships/oleObject" Target="../embeddings/oleObject39.bin"/><Relationship Id="rId14" Type="http://schemas.openxmlformats.org/officeDocument/2006/relationships/image" Target="../media/image47.png"/><Relationship Id="rId22" Type="http://schemas.microsoft.com/office/2007/relationships/hdphoto" Target="../media/hdphoto2.wdp"/><Relationship Id="rId27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tags" Target="../tags/tag46.xml"/><Relationship Id="rId7" Type="http://schemas.openxmlformats.org/officeDocument/2006/relationships/image" Target="../media/image1.emf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oleObject" Target="../embeddings/oleObject40.bin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13" Type="http://schemas.openxmlformats.org/officeDocument/2006/relationships/image" Target="../media/image65.sv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59.svg"/><Relationship Id="rId12" Type="http://schemas.openxmlformats.org/officeDocument/2006/relationships/image" Target="../media/image64.sv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7.xml"/><Relationship Id="rId6" Type="http://schemas.openxmlformats.org/officeDocument/2006/relationships/chart" Target="../charts/chart3.xml"/><Relationship Id="rId11" Type="http://schemas.openxmlformats.org/officeDocument/2006/relationships/image" Target="../media/image63.svg"/><Relationship Id="rId5" Type="http://schemas.openxmlformats.org/officeDocument/2006/relationships/image" Target="../media/image58.emf"/><Relationship Id="rId10" Type="http://schemas.openxmlformats.org/officeDocument/2006/relationships/image" Target="../media/image62.svg"/><Relationship Id="rId4" Type="http://schemas.openxmlformats.org/officeDocument/2006/relationships/oleObject" Target="../embeddings/oleObject41.bin"/><Relationship Id="rId9" Type="http://schemas.openxmlformats.org/officeDocument/2006/relationships/image" Target="../media/image6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8.xml"/><Relationship Id="rId1" Type="http://schemas.openxmlformats.org/officeDocument/2006/relationships/tags" Target="../tags/tag48.xml"/><Relationship Id="rId6" Type="http://schemas.openxmlformats.org/officeDocument/2006/relationships/chart" Target="../charts/chart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svg"/><Relationship Id="rId7" Type="http://schemas.openxmlformats.org/officeDocument/2006/relationships/image" Target="../media/image70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9.svg"/><Relationship Id="rId5" Type="http://schemas.openxmlformats.org/officeDocument/2006/relationships/image" Target="../media/image68.svg"/><Relationship Id="rId4" Type="http://schemas.openxmlformats.org/officeDocument/2006/relationships/image" Target="../media/image6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svg"/><Relationship Id="rId3" Type="http://schemas.openxmlformats.org/officeDocument/2006/relationships/image" Target="../media/image71.jpeg"/><Relationship Id="rId7" Type="http://schemas.openxmlformats.org/officeDocument/2006/relationships/image" Target="../media/image74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3.svg"/><Relationship Id="rId5" Type="http://schemas.openxmlformats.org/officeDocument/2006/relationships/image" Target="../media/image21.svg"/><Relationship Id="rId4" Type="http://schemas.openxmlformats.org/officeDocument/2006/relationships/image" Target="../media/image72.svg"/><Relationship Id="rId9" Type="http://schemas.openxmlformats.org/officeDocument/2006/relationships/image" Target="../media/image7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D3ED07A1-5661-9823-5A01-78F4ED2A467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9897452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6" progId="TCLayout.ActiveDocument.1">
                  <p:embed/>
                </p:oleObj>
              </mc:Choice>
              <mc:Fallback>
                <p:oleObj name="think-cell Slide" r:id="rId4" imgW="395" imgH="39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3ED07A1-5661-9823-5A01-78F4ED2A467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ACC63B-3C53-D4FD-7D8D-DB07E981111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0269" y="3700879"/>
            <a:ext cx="5782779" cy="1035087"/>
          </a:xfrm>
        </p:spPr>
        <p:txBody>
          <a:bodyPr/>
          <a:lstStyle/>
          <a:p>
            <a:r>
              <a:rPr lang="en-US" dirty="0"/>
              <a:t>Global Pharma Trends &amp; Future Clinical RDI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E4A003-E619-399E-C03C-84AC4105BEB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Kuopio Health Insights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BC60A0-7C70-A1F9-D4A2-E0FE375DC0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382DFD-89FB-302D-2697-C6B06D83A41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60269" y="4908128"/>
            <a:ext cx="6235386" cy="385767"/>
          </a:xfrm>
        </p:spPr>
        <p:txBody>
          <a:bodyPr/>
          <a:lstStyle/>
          <a:p>
            <a:r>
              <a:rPr lang="en-GB" dirty="0"/>
              <a:t>Tim Sheppard, Senior Vice President, IQVIA Global Health </a:t>
            </a:r>
          </a:p>
          <a:p>
            <a:r>
              <a:rPr lang="en-GB" dirty="0"/>
              <a:t>General Manager, North Europe, Canada, Australia &amp; New Zealand</a:t>
            </a:r>
          </a:p>
        </p:txBody>
      </p:sp>
    </p:spTree>
    <p:extLst>
      <p:ext uri="{BB962C8B-B14F-4D97-AF65-F5344CB8AC3E}">
        <p14:creationId xmlns:p14="http://schemas.microsoft.com/office/powerpoint/2010/main" val="213643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63C6FA6B-6538-4067-BD74-769CBA5C7B9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06" imgH="306" progId="TCLayout.ActiveDocument.1">
                  <p:embed/>
                </p:oleObj>
              </mc:Choice>
              <mc:Fallback>
                <p:oleObj name="think-cell Slide" r:id="rId4" imgW="306" imgH="306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63C6FA6B-6538-4067-BD74-769CBA5C7B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Content Placeholder 8">
            <a:extLst>
              <a:ext uri="{FF2B5EF4-FFF2-40B4-BE49-F238E27FC236}">
                <a16:creationId xmlns:a16="http://schemas.microsoft.com/office/drawing/2014/main" id="{0072DDA9-EEBB-57FD-B33C-0E00EA0A6C0C}"/>
              </a:ext>
            </a:extLst>
          </p:cNvPr>
          <p:cNvGraphicFramePr>
            <a:graphicFrameLocks noGrp="1"/>
          </p:cNvGraphicFramePr>
          <p:nvPr>
            <p:ph idx="19"/>
            <p:extLst>
              <p:ext uri="{D42A27DB-BD31-4B8C-83A1-F6EECF244321}">
                <p14:modId xmlns:p14="http://schemas.microsoft.com/office/powerpoint/2010/main" val="3803643115"/>
              </p:ext>
            </p:extLst>
          </p:nvPr>
        </p:nvGraphicFramePr>
        <p:xfrm>
          <a:off x="384175" y="1703388"/>
          <a:ext cx="3072876" cy="4576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5" name="Content Placeholder 8">
            <a:extLst>
              <a:ext uri="{FF2B5EF4-FFF2-40B4-BE49-F238E27FC236}">
                <a16:creationId xmlns:a16="http://schemas.microsoft.com/office/drawing/2014/main" id="{57C9D3B8-3027-EFE6-FF7D-3D1A5B6582AA}"/>
              </a:ext>
            </a:extLst>
          </p:cNvPr>
          <p:cNvGraphicFramePr>
            <a:graphicFrameLocks noGrp="1"/>
          </p:cNvGraphicFramePr>
          <p:nvPr>
            <p:ph idx="20"/>
            <p:extLst>
              <p:ext uri="{D42A27DB-BD31-4B8C-83A1-F6EECF244321}">
                <p14:modId xmlns:p14="http://schemas.microsoft.com/office/powerpoint/2010/main" val="1445941887"/>
              </p:ext>
            </p:extLst>
          </p:nvPr>
        </p:nvGraphicFramePr>
        <p:xfrm>
          <a:off x="7315463" y="1703388"/>
          <a:ext cx="3072876" cy="4576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4" name="Content Placeholder 8">
            <a:extLst>
              <a:ext uri="{FF2B5EF4-FFF2-40B4-BE49-F238E27FC236}">
                <a16:creationId xmlns:a16="http://schemas.microsoft.com/office/drawing/2014/main" id="{2E2ED94E-E2B0-33F5-089A-0800AAE31EDF}"/>
              </a:ext>
            </a:extLst>
          </p:cNvPr>
          <p:cNvGraphicFramePr>
            <a:graphicFrameLocks noGrp="1"/>
          </p:cNvGraphicFramePr>
          <p:nvPr>
            <p:ph idx="21"/>
            <p:extLst>
              <p:ext uri="{D42A27DB-BD31-4B8C-83A1-F6EECF244321}">
                <p14:modId xmlns:p14="http://schemas.microsoft.com/office/powerpoint/2010/main" val="2608595726"/>
              </p:ext>
            </p:extLst>
          </p:nvPr>
        </p:nvGraphicFramePr>
        <p:xfrm>
          <a:off x="3849820" y="1703388"/>
          <a:ext cx="3072875" cy="4576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13A8D9-16EB-4F74-B283-CE3A1C25F6B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lIns="91440" tIns="45720" rIns="91440" bIns="45720" anchor="t"/>
          <a:lstStyle/>
          <a:p>
            <a:r>
              <a:rPr lang="en-GB">
                <a:solidFill>
                  <a:schemeClr val="accent2"/>
                </a:solidFill>
                <a:latin typeface="+mj-lt"/>
              </a:rPr>
              <a:t>Globally, EBP originated 61% of new drugs in 2025 and </a:t>
            </a:r>
            <a:r>
              <a:rPr lang="en-GB" u="sng">
                <a:solidFill>
                  <a:schemeClr val="accent2"/>
                </a:solidFill>
                <a:latin typeface="+mj-lt"/>
              </a:rPr>
              <a:t>launched</a:t>
            </a:r>
            <a:r>
              <a:rPr lang="en-GB">
                <a:solidFill>
                  <a:schemeClr val="accent2"/>
                </a:solidFill>
                <a:latin typeface="+mj-lt"/>
              </a:rPr>
              <a:t> 81% of those they discovered</a:t>
            </a:r>
            <a:endParaRPr lang="en-US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6347C9A-3866-4552-8FC6-42FFD33C9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anchor="b" anchorCtr="0"/>
          <a:lstStyle/>
          <a:p>
            <a:r>
              <a:rPr lang="en-US" dirty="0"/>
              <a:t>Emerging Bio-Pharma trial starts have seen significant growth, outperforming ‘large’ Pharma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3AD1EEB8-1A63-E5C9-0C76-8DE6FB010F6F}"/>
              </a:ext>
            </a:extLst>
          </p:cNvPr>
          <p:cNvSpPr txBox="1">
            <a:spLocks/>
          </p:cNvSpPr>
          <p:nvPr/>
        </p:nvSpPr>
        <p:spPr>
          <a:xfrm>
            <a:off x="388188" y="6204946"/>
            <a:ext cx="9290303" cy="433965"/>
          </a:xfrm>
          <a:prstGeom prst="rect">
            <a:avLst/>
          </a:prstGeom>
        </p:spPr>
        <p:txBody>
          <a:bodyPr wrap="square" lIns="91440" tIns="45720" rIns="91440" bIns="0" anchor="b" anchorCtr="0">
            <a:spAutoFit/>
          </a:bodyPr>
          <a:lstStyle>
            <a:lvl1pPr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1000">
                <a:solidFill>
                  <a:srgbClr val="959CA0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900" dirty="0">
                <a:solidFill>
                  <a:schemeClr val="tx1"/>
                </a:solidFill>
              </a:rPr>
              <a:t>Source: </a:t>
            </a:r>
            <a:r>
              <a:rPr lang="en-US" sz="900" dirty="0" err="1">
                <a:solidFill>
                  <a:schemeClr val="tx1"/>
                </a:solidFill>
              </a:rPr>
              <a:t>Citeline</a:t>
            </a:r>
            <a:r>
              <a:rPr lang="en-US" sz="900" dirty="0">
                <a:solidFill>
                  <a:schemeClr val="tx1"/>
                </a:solidFill>
              </a:rPr>
              <a:t> </a:t>
            </a:r>
            <a:r>
              <a:rPr lang="en-US" sz="900" dirty="0" err="1">
                <a:solidFill>
                  <a:schemeClr val="tx1"/>
                </a:solidFill>
              </a:rPr>
              <a:t>Trialtrove</a:t>
            </a:r>
            <a:r>
              <a:rPr lang="en-US" sz="900" dirty="0">
                <a:solidFill>
                  <a:schemeClr val="tx1"/>
                </a:solidFill>
              </a:rPr>
              <a:t>, Jan 2026; IQVIA Institute, Feb 2026.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900" dirty="0">
                <a:solidFill>
                  <a:schemeClr val="tx1"/>
                </a:solidFill>
              </a:rPr>
              <a:t>Report: Global Trends in R&amp;D 2026. IQVIA Institute for Human Data Science.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959CA0"/>
              </a:solidFill>
              <a:effectLst/>
              <a:uLnTx/>
              <a:uFillTx/>
              <a:latin typeface="Noto Sans"/>
              <a:ea typeface="+mn-ea"/>
              <a:cs typeface="+mn-cs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A8E6545-D78E-7689-497A-EE444061F6DE}"/>
              </a:ext>
            </a:extLst>
          </p:cNvPr>
          <p:cNvGrpSpPr/>
          <p:nvPr/>
        </p:nvGrpSpPr>
        <p:grpSpPr>
          <a:xfrm>
            <a:off x="10549316" y="3846756"/>
            <a:ext cx="821919" cy="276999"/>
            <a:chOff x="4367491" y="5644057"/>
            <a:chExt cx="821919" cy="27699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DE2BEAA-993A-2B27-E86A-9EF6B7A303F2}"/>
                </a:ext>
              </a:extLst>
            </p:cNvPr>
            <p:cNvSpPr txBox="1"/>
            <p:nvPr/>
          </p:nvSpPr>
          <p:spPr>
            <a:xfrm>
              <a:off x="4621626" y="5644057"/>
              <a:ext cx="5677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62859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Small</a:t>
              </a: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20EABBD7-94A9-6C78-C470-3EA4B77512E2}"/>
                </a:ext>
              </a:extLst>
            </p:cNvPr>
            <p:cNvSpPr/>
            <p:nvPr/>
          </p:nvSpPr>
          <p:spPr>
            <a:xfrm>
              <a:off x="4367491" y="5715147"/>
              <a:ext cx="330364" cy="123888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62DEA61-021F-EB5B-2305-83B1CB1394D1}"/>
              </a:ext>
            </a:extLst>
          </p:cNvPr>
          <p:cNvGrpSpPr/>
          <p:nvPr/>
        </p:nvGrpSpPr>
        <p:grpSpPr>
          <a:xfrm>
            <a:off x="10549316" y="4783782"/>
            <a:ext cx="833903" cy="276999"/>
            <a:chOff x="3143750" y="5644057"/>
            <a:chExt cx="833903" cy="27699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1CA346D-1B75-3887-01F6-72CE6AB00297}"/>
                </a:ext>
              </a:extLst>
            </p:cNvPr>
            <p:cNvSpPr txBox="1"/>
            <p:nvPr/>
          </p:nvSpPr>
          <p:spPr>
            <a:xfrm>
              <a:off x="3401854" y="5644057"/>
              <a:ext cx="5757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62859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Large</a:t>
              </a: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5C188617-BF28-A778-045C-CF1D58F737AF}"/>
                </a:ext>
              </a:extLst>
            </p:cNvPr>
            <p:cNvSpPr/>
            <p:nvPr/>
          </p:nvSpPr>
          <p:spPr>
            <a:xfrm>
              <a:off x="3143750" y="5715147"/>
              <a:ext cx="330364" cy="123888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6B6A9B0-24B6-3BE0-985E-A600F049D729}"/>
              </a:ext>
            </a:extLst>
          </p:cNvPr>
          <p:cNvGrpSpPr/>
          <p:nvPr/>
        </p:nvGrpSpPr>
        <p:grpSpPr>
          <a:xfrm>
            <a:off x="10549316" y="2912496"/>
            <a:ext cx="1473712" cy="461665"/>
            <a:chOff x="9060344" y="5644057"/>
            <a:chExt cx="1473712" cy="46166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6AC72F7-EFC0-2864-A516-9CC6258D1572}"/>
                </a:ext>
              </a:extLst>
            </p:cNvPr>
            <p:cNvSpPr txBox="1"/>
            <p:nvPr/>
          </p:nvSpPr>
          <p:spPr>
            <a:xfrm>
              <a:off x="9378065" y="5644057"/>
              <a:ext cx="11559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62859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EBP pre-commercial</a:t>
              </a:r>
            </a:p>
          </p:txBody>
        </p:sp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2F99248B-85F0-7716-6EA4-4CF6A2EFE1DB}"/>
                </a:ext>
              </a:extLst>
            </p:cNvPr>
            <p:cNvSpPr/>
            <p:nvPr/>
          </p:nvSpPr>
          <p:spPr>
            <a:xfrm>
              <a:off x="9060344" y="5715147"/>
              <a:ext cx="330364" cy="123888"/>
            </a:xfrm>
            <a:prstGeom prst="roundRect">
              <a:avLst>
                <a:gd name="adj" fmla="val 5000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0973F1B-EE87-7C9D-0A81-57FEB000CA34}"/>
              </a:ext>
            </a:extLst>
          </p:cNvPr>
          <p:cNvGrpSpPr/>
          <p:nvPr/>
        </p:nvGrpSpPr>
        <p:grpSpPr>
          <a:xfrm>
            <a:off x="10549316" y="4315269"/>
            <a:ext cx="685663" cy="276999"/>
            <a:chOff x="4367491" y="5644057"/>
            <a:chExt cx="685663" cy="27699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C551509-EA2C-74A0-E7ED-EF0B3F49873E}"/>
                </a:ext>
              </a:extLst>
            </p:cNvPr>
            <p:cNvSpPr txBox="1"/>
            <p:nvPr/>
          </p:nvSpPr>
          <p:spPr>
            <a:xfrm>
              <a:off x="4621626" y="5644057"/>
              <a:ext cx="4315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62859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Mid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9E3364FA-8186-F970-5A21-9572A6C8F9F0}"/>
                </a:ext>
              </a:extLst>
            </p:cNvPr>
            <p:cNvSpPr/>
            <p:nvPr/>
          </p:nvSpPr>
          <p:spPr>
            <a:xfrm>
              <a:off x="4367491" y="5715147"/>
              <a:ext cx="330364" cy="123888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83266DC-2FFC-0F18-E8D5-107B811BC31E}"/>
              </a:ext>
            </a:extLst>
          </p:cNvPr>
          <p:cNvGrpSpPr/>
          <p:nvPr/>
        </p:nvGrpSpPr>
        <p:grpSpPr>
          <a:xfrm>
            <a:off x="10549316" y="3379626"/>
            <a:ext cx="1549912" cy="461665"/>
            <a:chOff x="9060344" y="5644057"/>
            <a:chExt cx="1549912" cy="46166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FDAA86D-CA8B-8767-22B1-61581339903A}"/>
                </a:ext>
              </a:extLst>
            </p:cNvPr>
            <p:cNvSpPr txBox="1"/>
            <p:nvPr/>
          </p:nvSpPr>
          <p:spPr>
            <a:xfrm>
              <a:off x="9378065" y="5644057"/>
              <a:ext cx="123219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srgbClr val="628597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EBP commercial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0111B791-F4EB-4FAD-0A4F-348FD0610FEF}"/>
                </a:ext>
              </a:extLst>
            </p:cNvPr>
            <p:cNvSpPr/>
            <p:nvPr/>
          </p:nvSpPr>
          <p:spPr>
            <a:xfrm>
              <a:off x="9060344" y="5715147"/>
              <a:ext cx="330364" cy="123888"/>
            </a:xfrm>
            <a:prstGeom prst="roundRect">
              <a:avLst>
                <a:gd name="adj" fmla="val 5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303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516CFD-5F02-758E-38FE-F39C2500F3D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Phase I to III trial starts based on sponsor headquarters location, 2009–2025</a:t>
            </a:r>
          </a:p>
          <a:p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ADFAA48-68F0-232A-914F-5E8BC5076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Global trials sponsored by China-headquartered companies see a significant uplift in the last decade, stabilized at ~32%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CDA14A-7042-E3C1-75F7-EBC7BE4A44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 lvl="0">
              <a:lnSpc>
                <a:spcPct val="90000"/>
              </a:lnSpc>
              <a:defRPr/>
            </a:pPr>
            <a:r>
              <a:rPr lang="en-US" sz="900" dirty="0">
                <a:latin typeface="+mn-lt"/>
              </a:rPr>
              <a:t>Source: </a:t>
            </a:r>
            <a:r>
              <a:rPr lang="en-US" sz="900" dirty="0" err="1">
                <a:latin typeface="+mn-lt"/>
              </a:rPr>
              <a:t>Citeline</a:t>
            </a:r>
            <a:r>
              <a:rPr lang="en-US" sz="900" dirty="0">
                <a:latin typeface="+mn-lt"/>
              </a:rPr>
              <a:t> </a:t>
            </a:r>
            <a:r>
              <a:rPr lang="en-US" sz="900" dirty="0" err="1">
                <a:latin typeface="+mn-lt"/>
              </a:rPr>
              <a:t>Trialtrove</a:t>
            </a:r>
            <a:r>
              <a:rPr lang="en-US" sz="900" dirty="0">
                <a:latin typeface="+mn-lt"/>
              </a:rPr>
              <a:t>, Jan 2026; IQVIA Institute, Feb 2026.</a:t>
            </a:r>
          </a:p>
          <a:p>
            <a:pPr lvl="0">
              <a:lnSpc>
                <a:spcPct val="90000"/>
              </a:lnSpc>
              <a:defRPr/>
            </a:pPr>
            <a:r>
              <a:rPr lang="en-US" sz="900" dirty="0">
                <a:latin typeface="+mn-lt"/>
              </a:rPr>
              <a:t>Report: Global R&amp;D Trends 2026. IQVIA Institute for Human Data Science. </a:t>
            </a:r>
          </a:p>
        </p:txBody>
      </p:sp>
      <p:graphicFrame>
        <p:nvGraphicFramePr>
          <p:cNvPr id="5" name="Content Placeholder 22">
            <a:extLst>
              <a:ext uri="{FF2B5EF4-FFF2-40B4-BE49-F238E27FC236}">
                <a16:creationId xmlns:a16="http://schemas.microsoft.com/office/drawing/2014/main" id="{4A9C0602-A184-7970-155B-69FA3CC578F0}"/>
              </a:ext>
            </a:extLst>
          </p:cNvPr>
          <p:cNvGraphicFramePr>
            <a:graphicFrameLocks/>
          </p:cNvGraphicFramePr>
          <p:nvPr/>
        </p:nvGraphicFramePr>
        <p:xfrm>
          <a:off x="384174" y="1703388"/>
          <a:ext cx="11350625" cy="4433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ontent Placeholder 22">
            <a:extLst>
              <a:ext uri="{FF2B5EF4-FFF2-40B4-BE49-F238E27FC236}">
                <a16:creationId xmlns:a16="http://schemas.microsoft.com/office/drawing/2014/main" id="{ACD306BA-E772-C675-2C2F-F894E9457F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4070627"/>
              </p:ext>
            </p:extLst>
          </p:nvPr>
        </p:nvGraphicFramePr>
        <p:xfrm>
          <a:off x="6191250" y="1703388"/>
          <a:ext cx="5532438" cy="44338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53323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DF5B7-D503-2B4D-8A85-14AF9142C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4" name="Rectangle 2813">
            <a:extLst>
              <a:ext uri="{FF2B5EF4-FFF2-40B4-BE49-F238E27FC236}">
                <a16:creationId xmlns:a16="http://schemas.microsoft.com/office/drawing/2014/main" id="{C864C9E4-375C-4283-1CD2-86BE227F6930}"/>
              </a:ext>
            </a:extLst>
          </p:cNvPr>
          <p:cNvSpPr/>
          <p:nvPr/>
        </p:nvSpPr>
        <p:spPr>
          <a:xfrm>
            <a:off x="0" y="1085476"/>
            <a:ext cx="12192000" cy="51788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GB" sz="1600" dirty="0" err="1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4E180A7-993B-7CB5-6614-B793AD566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At IQVIA, the Nordics delivered </a:t>
            </a:r>
            <a:r>
              <a:rPr lang="en-US" dirty="0"/>
              <a:t>2,572 patient recruitments across 78 protocols and 55 sponsors (2024 – 2026 YTD)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E4C1FF-2BD1-E56B-44B6-2AD574905A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52" name="Freeform: Shape 2751">
            <a:extLst>
              <a:ext uri="{FF2B5EF4-FFF2-40B4-BE49-F238E27FC236}">
                <a16:creationId xmlns:a16="http://schemas.microsoft.com/office/drawing/2014/main" id="{F2FF7845-C644-A6B5-1200-7E13D0EA9D07}"/>
              </a:ext>
            </a:extLst>
          </p:cNvPr>
          <p:cNvSpPr/>
          <p:nvPr/>
        </p:nvSpPr>
        <p:spPr>
          <a:xfrm>
            <a:off x="10103800" y="2470688"/>
            <a:ext cx="44696" cy="59826"/>
          </a:xfrm>
          <a:custGeom>
            <a:avLst/>
            <a:gdLst>
              <a:gd name="connsiteX0" fmla="*/ 6199 w 0"/>
              <a:gd name="connsiteY0" fmla="*/ 2755 h 0"/>
              <a:gd name="connsiteX1" fmla="*/ 0 w 0"/>
              <a:gd name="connsiteY1" fmla="*/ 2755 h 0"/>
              <a:gd name="connsiteX2" fmla="*/ 6199 w 0"/>
              <a:gd name="connsiteY2" fmla="*/ 2755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6199" y="2755"/>
                </a:moveTo>
                <a:cubicBezTo>
                  <a:pt x="6199" y="-3444"/>
                  <a:pt x="0" y="2755"/>
                  <a:pt x="0" y="2755"/>
                </a:cubicBezTo>
                <a:lnTo>
                  <a:pt x="6199" y="2755"/>
                </a:lnTo>
                <a:close/>
              </a:path>
            </a:pathLst>
          </a:custGeom>
          <a:solidFill>
            <a:schemeClr val="accent1"/>
          </a:solidFill>
          <a:ln w="7743" cap="flat">
            <a:solidFill>
              <a:srgbClr val="F4F4F4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latin typeface="+mj-lt"/>
            </a:endParaRPr>
          </a:p>
        </p:txBody>
      </p:sp>
      <p:sp>
        <p:nvSpPr>
          <p:cNvPr id="2755" name="Freeform: Shape 2754">
            <a:extLst>
              <a:ext uri="{FF2B5EF4-FFF2-40B4-BE49-F238E27FC236}">
                <a16:creationId xmlns:a16="http://schemas.microsoft.com/office/drawing/2014/main" id="{BC320342-0EBD-355B-9299-841EA5628C4E}"/>
              </a:ext>
            </a:extLst>
          </p:cNvPr>
          <p:cNvSpPr/>
          <p:nvPr/>
        </p:nvSpPr>
        <p:spPr>
          <a:xfrm>
            <a:off x="9468011" y="2074514"/>
            <a:ext cx="44696" cy="59826"/>
          </a:xfrm>
          <a:custGeom>
            <a:avLst/>
            <a:gdLst>
              <a:gd name="connsiteX0" fmla="*/ 11235 w 15496"/>
              <a:gd name="connsiteY0" fmla="*/ 6199 h 0"/>
              <a:gd name="connsiteX1" fmla="*/ 15884 w 15496"/>
              <a:gd name="connsiteY1" fmla="*/ 6199 h 0"/>
              <a:gd name="connsiteX2" fmla="*/ 3487 w 15496"/>
              <a:gd name="connsiteY2" fmla="*/ 0 h 0"/>
              <a:gd name="connsiteX3" fmla="*/ 3487 w 15496"/>
              <a:gd name="connsiteY3" fmla="*/ 6199 h 0"/>
              <a:gd name="connsiteX4" fmla="*/ 11235 w 15496"/>
              <a:gd name="connsiteY4" fmla="*/ 6199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496">
                <a:moveTo>
                  <a:pt x="11235" y="6199"/>
                </a:moveTo>
                <a:lnTo>
                  <a:pt x="15884" y="6199"/>
                </a:lnTo>
                <a:cubicBezTo>
                  <a:pt x="11235" y="6199"/>
                  <a:pt x="11235" y="0"/>
                  <a:pt x="3487" y="0"/>
                </a:cubicBezTo>
                <a:cubicBezTo>
                  <a:pt x="-1162" y="0"/>
                  <a:pt x="-1162" y="0"/>
                  <a:pt x="3487" y="6199"/>
                </a:cubicBezTo>
                <a:lnTo>
                  <a:pt x="11235" y="6199"/>
                </a:lnTo>
                <a:close/>
              </a:path>
            </a:pathLst>
          </a:custGeom>
          <a:solidFill>
            <a:schemeClr val="accent1"/>
          </a:solidFill>
          <a:ln w="7743" cap="flat">
            <a:solidFill>
              <a:srgbClr val="F4F4F4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latin typeface="+mj-lt"/>
            </a:endParaRPr>
          </a:p>
        </p:txBody>
      </p:sp>
      <p:sp>
        <p:nvSpPr>
          <p:cNvPr id="2759" name="Freeform: Shape 2758">
            <a:extLst>
              <a:ext uri="{FF2B5EF4-FFF2-40B4-BE49-F238E27FC236}">
                <a16:creationId xmlns:a16="http://schemas.microsoft.com/office/drawing/2014/main" id="{9035943B-541C-9626-CC44-4B14326600AC}"/>
              </a:ext>
            </a:extLst>
          </p:cNvPr>
          <p:cNvSpPr/>
          <p:nvPr/>
        </p:nvSpPr>
        <p:spPr>
          <a:xfrm>
            <a:off x="10059873" y="3205202"/>
            <a:ext cx="44696" cy="59826"/>
          </a:xfrm>
          <a:custGeom>
            <a:avLst/>
            <a:gdLst>
              <a:gd name="connsiteX0" fmla="*/ 4383 w 0"/>
              <a:gd name="connsiteY0" fmla="*/ 0 h 0"/>
              <a:gd name="connsiteX1" fmla="*/ 1284 w 0"/>
              <a:gd name="connsiteY1" fmla="*/ 0 h 0"/>
              <a:gd name="connsiteX2" fmla="*/ 4383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4383" y="0"/>
                </a:moveTo>
                <a:cubicBezTo>
                  <a:pt x="4383" y="0"/>
                  <a:pt x="4383" y="0"/>
                  <a:pt x="1284" y="0"/>
                </a:cubicBezTo>
                <a:cubicBezTo>
                  <a:pt x="-1816" y="0"/>
                  <a:pt x="1284" y="6199"/>
                  <a:pt x="4383" y="0"/>
                </a:cubicBezTo>
              </a:path>
            </a:pathLst>
          </a:custGeom>
          <a:solidFill>
            <a:schemeClr val="accent1"/>
          </a:solidFill>
          <a:ln w="7743" cap="flat">
            <a:solidFill>
              <a:srgbClr val="F4F4F4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latin typeface="+mj-lt"/>
            </a:endParaRPr>
          </a:p>
        </p:txBody>
      </p:sp>
      <p:sp>
        <p:nvSpPr>
          <p:cNvPr id="2760" name="Freeform: Shape 2759">
            <a:extLst>
              <a:ext uri="{FF2B5EF4-FFF2-40B4-BE49-F238E27FC236}">
                <a16:creationId xmlns:a16="http://schemas.microsoft.com/office/drawing/2014/main" id="{A9BCCFE4-334D-4457-D6C6-8F4EE1388A8E}"/>
              </a:ext>
            </a:extLst>
          </p:cNvPr>
          <p:cNvSpPr/>
          <p:nvPr/>
        </p:nvSpPr>
        <p:spPr>
          <a:xfrm>
            <a:off x="10085923" y="3163326"/>
            <a:ext cx="44696" cy="59826"/>
          </a:xfrm>
          <a:custGeom>
            <a:avLst/>
            <a:gdLst>
              <a:gd name="connsiteX0" fmla="*/ 6199 w 0"/>
              <a:gd name="connsiteY0" fmla="*/ 0 h 0"/>
              <a:gd name="connsiteX1" fmla="*/ 0 w 0"/>
              <a:gd name="connsiteY1" fmla="*/ 6199 h 0"/>
              <a:gd name="connsiteX2" fmla="*/ 6199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6199" y="0"/>
                </a:moveTo>
                <a:cubicBezTo>
                  <a:pt x="0" y="0"/>
                  <a:pt x="0" y="0"/>
                  <a:pt x="0" y="6199"/>
                </a:cubicBezTo>
                <a:cubicBezTo>
                  <a:pt x="6199" y="10848"/>
                  <a:pt x="6199" y="6199"/>
                  <a:pt x="6199" y="0"/>
                </a:cubicBezTo>
              </a:path>
            </a:pathLst>
          </a:custGeom>
          <a:solidFill>
            <a:schemeClr val="accent1"/>
          </a:solidFill>
          <a:ln w="7743" cap="flat">
            <a:solidFill>
              <a:srgbClr val="F4F4F4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latin typeface="+mj-lt"/>
            </a:endParaRPr>
          </a:p>
        </p:txBody>
      </p:sp>
      <p:grpSp>
        <p:nvGrpSpPr>
          <p:cNvPr id="2813" name="Group 2812">
            <a:extLst>
              <a:ext uri="{FF2B5EF4-FFF2-40B4-BE49-F238E27FC236}">
                <a16:creationId xmlns:a16="http://schemas.microsoft.com/office/drawing/2014/main" id="{E2F781EB-A189-FD43-2231-AAED88139DE8}"/>
              </a:ext>
            </a:extLst>
          </p:cNvPr>
          <p:cNvGrpSpPr/>
          <p:nvPr/>
        </p:nvGrpSpPr>
        <p:grpSpPr>
          <a:xfrm>
            <a:off x="6270466" y="1435862"/>
            <a:ext cx="4421052" cy="3962400"/>
            <a:chOff x="5427490" y="1605886"/>
            <a:chExt cx="4421052" cy="3962400"/>
          </a:xfrm>
        </p:grpSpPr>
        <p:sp>
          <p:nvSpPr>
            <p:cNvPr id="1607" name="Freeform: Shape 1606">
              <a:extLst>
                <a:ext uri="{FF2B5EF4-FFF2-40B4-BE49-F238E27FC236}">
                  <a16:creationId xmlns:a16="http://schemas.microsoft.com/office/drawing/2014/main" id="{6D0B5C29-076D-FF2C-B8EC-16E7DDA11A69}"/>
                </a:ext>
              </a:extLst>
            </p:cNvPr>
            <p:cNvSpPr/>
            <p:nvPr/>
          </p:nvSpPr>
          <p:spPr>
            <a:xfrm>
              <a:off x="5427490" y="2804376"/>
              <a:ext cx="1072683" cy="717898"/>
            </a:xfrm>
            <a:custGeom>
              <a:avLst/>
              <a:gdLst>
                <a:gd name="connsiteX0" fmla="*/ 255694 w 371918"/>
                <a:gd name="connsiteY0" fmla="*/ 159615 h 185958"/>
                <a:gd name="connsiteX1" fmla="*/ 260343 w 371918"/>
                <a:gd name="connsiteY1" fmla="*/ 159615 h 185958"/>
                <a:gd name="connsiteX2" fmla="*/ 255694 w 371918"/>
                <a:gd name="connsiteY2" fmla="*/ 159615 h 185958"/>
                <a:gd name="connsiteX3" fmla="*/ 35642 w 371918"/>
                <a:gd name="connsiteY3" fmla="*/ 51139 h 185958"/>
                <a:gd name="connsiteX4" fmla="*/ 35642 w 371918"/>
                <a:gd name="connsiteY4" fmla="*/ 51139 h 185958"/>
                <a:gd name="connsiteX5" fmla="*/ 35642 w 371918"/>
                <a:gd name="connsiteY5" fmla="*/ 51139 h 185958"/>
                <a:gd name="connsiteX6" fmla="*/ 378117 w 371918"/>
                <a:gd name="connsiteY6" fmla="*/ 83682 h 185958"/>
                <a:gd name="connsiteX7" fmla="*/ 373468 w 371918"/>
                <a:gd name="connsiteY7" fmla="*/ 83682 h 185958"/>
                <a:gd name="connsiteX8" fmla="*/ 373468 w 371918"/>
                <a:gd name="connsiteY8" fmla="*/ 79033 h 185958"/>
                <a:gd name="connsiteX9" fmla="*/ 378117 w 371918"/>
                <a:gd name="connsiteY9" fmla="*/ 74384 h 185958"/>
                <a:gd name="connsiteX10" fmla="*/ 373468 w 371918"/>
                <a:gd name="connsiteY10" fmla="*/ 74384 h 185958"/>
                <a:gd name="connsiteX11" fmla="*/ 373468 w 371918"/>
                <a:gd name="connsiteY11" fmla="*/ 69735 h 185958"/>
                <a:gd name="connsiteX12" fmla="*/ 373468 w 371918"/>
                <a:gd name="connsiteY12" fmla="*/ 69735 h 185958"/>
                <a:gd name="connsiteX13" fmla="*/ 378117 w 371918"/>
                <a:gd name="connsiteY13" fmla="*/ 65086 h 185958"/>
                <a:gd name="connsiteX14" fmla="*/ 378117 w 371918"/>
                <a:gd name="connsiteY14" fmla="*/ 60437 h 185958"/>
                <a:gd name="connsiteX15" fmla="*/ 373468 w 371918"/>
                <a:gd name="connsiteY15" fmla="*/ 60437 h 185958"/>
                <a:gd name="connsiteX16" fmla="*/ 373468 w 371918"/>
                <a:gd name="connsiteY16" fmla="*/ 55788 h 185958"/>
                <a:gd name="connsiteX17" fmla="*/ 368819 w 371918"/>
                <a:gd name="connsiteY17" fmla="*/ 60437 h 185958"/>
                <a:gd name="connsiteX18" fmla="*/ 368819 w 371918"/>
                <a:gd name="connsiteY18" fmla="*/ 55788 h 185958"/>
                <a:gd name="connsiteX19" fmla="*/ 368819 w 371918"/>
                <a:gd name="connsiteY19" fmla="*/ 55788 h 185958"/>
                <a:gd name="connsiteX20" fmla="*/ 356421 w 371918"/>
                <a:gd name="connsiteY20" fmla="*/ 51139 h 185958"/>
                <a:gd name="connsiteX21" fmla="*/ 351772 w 371918"/>
                <a:gd name="connsiteY21" fmla="*/ 46490 h 185958"/>
                <a:gd name="connsiteX22" fmla="*/ 351772 w 371918"/>
                <a:gd name="connsiteY22" fmla="*/ 41841 h 185958"/>
                <a:gd name="connsiteX23" fmla="*/ 347123 w 371918"/>
                <a:gd name="connsiteY23" fmla="*/ 41841 h 185958"/>
                <a:gd name="connsiteX24" fmla="*/ 347123 w 371918"/>
                <a:gd name="connsiteY24" fmla="*/ 46490 h 185958"/>
                <a:gd name="connsiteX25" fmla="*/ 334726 w 371918"/>
                <a:gd name="connsiteY25" fmla="*/ 46490 h 185958"/>
                <a:gd name="connsiteX26" fmla="*/ 334726 w 371918"/>
                <a:gd name="connsiteY26" fmla="*/ 41841 h 185958"/>
                <a:gd name="connsiteX27" fmla="*/ 339375 w 371918"/>
                <a:gd name="connsiteY27" fmla="*/ 41841 h 185958"/>
                <a:gd name="connsiteX28" fmla="*/ 339375 w 371918"/>
                <a:gd name="connsiteY28" fmla="*/ 37192 h 185958"/>
                <a:gd name="connsiteX29" fmla="*/ 344024 w 371918"/>
                <a:gd name="connsiteY29" fmla="*/ 32543 h 185958"/>
                <a:gd name="connsiteX30" fmla="*/ 339375 w 371918"/>
                <a:gd name="connsiteY30" fmla="*/ 27894 h 185958"/>
                <a:gd name="connsiteX31" fmla="*/ 334726 w 371918"/>
                <a:gd name="connsiteY31" fmla="*/ 27894 h 185958"/>
                <a:gd name="connsiteX32" fmla="*/ 330077 w 371918"/>
                <a:gd name="connsiteY32" fmla="*/ 27894 h 185958"/>
                <a:gd name="connsiteX33" fmla="*/ 325428 w 371918"/>
                <a:gd name="connsiteY33" fmla="*/ 27894 h 185958"/>
                <a:gd name="connsiteX34" fmla="*/ 325428 w 371918"/>
                <a:gd name="connsiteY34" fmla="*/ 23245 h 185958"/>
                <a:gd name="connsiteX35" fmla="*/ 325428 w 371918"/>
                <a:gd name="connsiteY35" fmla="*/ 23245 h 185958"/>
                <a:gd name="connsiteX36" fmla="*/ 330077 w 371918"/>
                <a:gd name="connsiteY36" fmla="*/ 18596 h 185958"/>
                <a:gd name="connsiteX37" fmla="*/ 334726 w 371918"/>
                <a:gd name="connsiteY37" fmla="*/ 13947 h 185958"/>
                <a:gd name="connsiteX38" fmla="*/ 344024 w 371918"/>
                <a:gd name="connsiteY38" fmla="*/ 9298 h 185958"/>
                <a:gd name="connsiteX39" fmla="*/ 344024 w 371918"/>
                <a:gd name="connsiteY39" fmla="*/ 9298 h 185958"/>
                <a:gd name="connsiteX40" fmla="*/ 339375 w 371918"/>
                <a:gd name="connsiteY40" fmla="*/ 9298 h 185958"/>
                <a:gd name="connsiteX41" fmla="*/ 330077 w 371918"/>
                <a:gd name="connsiteY41" fmla="*/ 9298 h 185958"/>
                <a:gd name="connsiteX42" fmla="*/ 325428 w 371918"/>
                <a:gd name="connsiteY42" fmla="*/ 13947 h 185958"/>
                <a:gd name="connsiteX43" fmla="*/ 316130 w 371918"/>
                <a:gd name="connsiteY43" fmla="*/ 13947 h 185958"/>
                <a:gd name="connsiteX44" fmla="*/ 316130 w 371918"/>
                <a:gd name="connsiteY44" fmla="*/ 18596 h 185958"/>
                <a:gd name="connsiteX45" fmla="*/ 311481 w 371918"/>
                <a:gd name="connsiteY45" fmla="*/ 18596 h 185958"/>
                <a:gd name="connsiteX46" fmla="*/ 308382 w 371918"/>
                <a:gd name="connsiteY46" fmla="*/ 18596 h 185958"/>
                <a:gd name="connsiteX47" fmla="*/ 303733 w 371918"/>
                <a:gd name="connsiteY47" fmla="*/ 13947 h 185958"/>
                <a:gd name="connsiteX48" fmla="*/ 303733 w 371918"/>
                <a:gd name="connsiteY48" fmla="*/ 9298 h 185958"/>
                <a:gd name="connsiteX49" fmla="*/ 303733 w 371918"/>
                <a:gd name="connsiteY49" fmla="*/ 4649 h 185958"/>
                <a:gd name="connsiteX50" fmla="*/ 299084 w 371918"/>
                <a:gd name="connsiteY50" fmla="*/ 4649 h 185958"/>
                <a:gd name="connsiteX51" fmla="*/ 294435 w 371918"/>
                <a:gd name="connsiteY51" fmla="*/ 4649 h 185958"/>
                <a:gd name="connsiteX52" fmla="*/ 294435 w 371918"/>
                <a:gd name="connsiteY52" fmla="*/ 0 h 185958"/>
                <a:gd name="connsiteX53" fmla="*/ 289786 w 371918"/>
                <a:gd name="connsiteY53" fmla="*/ 0 h 185958"/>
                <a:gd name="connsiteX54" fmla="*/ 280488 w 371918"/>
                <a:gd name="connsiteY54" fmla="*/ 0 h 185958"/>
                <a:gd name="connsiteX55" fmla="*/ 271190 w 371918"/>
                <a:gd name="connsiteY55" fmla="*/ 0 h 185958"/>
                <a:gd name="connsiteX56" fmla="*/ 271190 w 371918"/>
                <a:gd name="connsiteY56" fmla="*/ 4649 h 185958"/>
                <a:gd name="connsiteX57" fmla="*/ 271190 w 371918"/>
                <a:gd name="connsiteY57" fmla="*/ 4649 h 185958"/>
                <a:gd name="connsiteX58" fmla="*/ 275839 w 371918"/>
                <a:gd name="connsiteY58" fmla="*/ 18596 h 185958"/>
                <a:gd name="connsiteX59" fmla="*/ 271190 w 371918"/>
                <a:gd name="connsiteY59" fmla="*/ 18596 h 185958"/>
                <a:gd name="connsiteX60" fmla="*/ 261892 w 371918"/>
                <a:gd name="connsiteY60" fmla="*/ 23245 h 185958"/>
                <a:gd name="connsiteX61" fmla="*/ 257243 w 371918"/>
                <a:gd name="connsiteY61" fmla="*/ 18596 h 185958"/>
                <a:gd name="connsiteX62" fmla="*/ 252594 w 371918"/>
                <a:gd name="connsiteY62" fmla="*/ 18596 h 185958"/>
                <a:gd name="connsiteX63" fmla="*/ 247945 w 371918"/>
                <a:gd name="connsiteY63" fmla="*/ 18596 h 185958"/>
                <a:gd name="connsiteX64" fmla="*/ 243296 w 371918"/>
                <a:gd name="connsiteY64" fmla="*/ 23245 h 185958"/>
                <a:gd name="connsiteX65" fmla="*/ 243296 w 371918"/>
                <a:gd name="connsiteY65" fmla="*/ 27894 h 185958"/>
                <a:gd name="connsiteX66" fmla="*/ 243296 w 371918"/>
                <a:gd name="connsiteY66" fmla="*/ 32543 h 185958"/>
                <a:gd name="connsiteX67" fmla="*/ 233998 w 371918"/>
                <a:gd name="connsiteY67" fmla="*/ 32543 h 185958"/>
                <a:gd name="connsiteX68" fmla="*/ 229349 w 371918"/>
                <a:gd name="connsiteY68" fmla="*/ 27894 h 185958"/>
                <a:gd name="connsiteX69" fmla="*/ 224700 w 371918"/>
                <a:gd name="connsiteY69" fmla="*/ 23245 h 185958"/>
                <a:gd name="connsiteX70" fmla="*/ 220051 w 371918"/>
                <a:gd name="connsiteY70" fmla="*/ 23245 h 185958"/>
                <a:gd name="connsiteX71" fmla="*/ 220051 w 371918"/>
                <a:gd name="connsiteY71" fmla="*/ 18596 h 185958"/>
                <a:gd name="connsiteX72" fmla="*/ 215403 w 371918"/>
                <a:gd name="connsiteY72" fmla="*/ 18596 h 185958"/>
                <a:gd name="connsiteX73" fmla="*/ 210754 w 371918"/>
                <a:gd name="connsiteY73" fmla="*/ 18596 h 185958"/>
                <a:gd name="connsiteX74" fmla="*/ 206105 w 371918"/>
                <a:gd name="connsiteY74" fmla="*/ 23245 h 185958"/>
                <a:gd name="connsiteX75" fmla="*/ 206105 w 371918"/>
                <a:gd name="connsiteY75" fmla="*/ 27894 h 185958"/>
                <a:gd name="connsiteX76" fmla="*/ 210754 w 371918"/>
                <a:gd name="connsiteY76" fmla="*/ 32543 h 185958"/>
                <a:gd name="connsiteX77" fmla="*/ 215403 w 371918"/>
                <a:gd name="connsiteY77" fmla="*/ 37192 h 185958"/>
                <a:gd name="connsiteX78" fmla="*/ 215403 w 371918"/>
                <a:gd name="connsiteY78" fmla="*/ 46490 h 185958"/>
                <a:gd name="connsiteX79" fmla="*/ 210754 w 371918"/>
                <a:gd name="connsiteY79" fmla="*/ 41841 h 185958"/>
                <a:gd name="connsiteX80" fmla="*/ 210754 w 371918"/>
                <a:gd name="connsiteY80" fmla="*/ 37192 h 185958"/>
                <a:gd name="connsiteX81" fmla="*/ 206105 w 371918"/>
                <a:gd name="connsiteY81" fmla="*/ 32543 h 185958"/>
                <a:gd name="connsiteX82" fmla="*/ 201456 w 371918"/>
                <a:gd name="connsiteY82" fmla="*/ 32543 h 185958"/>
                <a:gd name="connsiteX83" fmla="*/ 201456 w 371918"/>
                <a:gd name="connsiteY83" fmla="*/ 27894 h 185958"/>
                <a:gd name="connsiteX84" fmla="*/ 196807 w 371918"/>
                <a:gd name="connsiteY84" fmla="*/ 27894 h 185958"/>
                <a:gd name="connsiteX85" fmla="*/ 196807 w 371918"/>
                <a:gd name="connsiteY85" fmla="*/ 23245 h 185958"/>
                <a:gd name="connsiteX86" fmla="*/ 199906 w 371918"/>
                <a:gd name="connsiteY86" fmla="*/ 23245 h 185958"/>
                <a:gd name="connsiteX87" fmla="*/ 199906 w 371918"/>
                <a:gd name="connsiteY87" fmla="*/ 18596 h 185958"/>
                <a:gd name="connsiteX88" fmla="*/ 195257 w 371918"/>
                <a:gd name="connsiteY88" fmla="*/ 18596 h 185958"/>
                <a:gd name="connsiteX89" fmla="*/ 190608 w 371918"/>
                <a:gd name="connsiteY89" fmla="*/ 18596 h 185958"/>
                <a:gd name="connsiteX90" fmla="*/ 185959 w 371918"/>
                <a:gd name="connsiteY90" fmla="*/ 18596 h 185958"/>
                <a:gd name="connsiteX91" fmla="*/ 185959 w 371918"/>
                <a:gd name="connsiteY91" fmla="*/ 23245 h 185958"/>
                <a:gd name="connsiteX92" fmla="*/ 181310 w 371918"/>
                <a:gd name="connsiteY92" fmla="*/ 27894 h 185958"/>
                <a:gd name="connsiteX93" fmla="*/ 176661 w 371918"/>
                <a:gd name="connsiteY93" fmla="*/ 27894 h 185958"/>
                <a:gd name="connsiteX94" fmla="*/ 176661 w 371918"/>
                <a:gd name="connsiteY94" fmla="*/ 27894 h 185958"/>
                <a:gd name="connsiteX95" fmla="*/ 172012 w 371918"/>
                <a:gd name="connsiteY95" fmla="*/ 27894 h 185958"/>
                <a:gd name="connsiteX96" fmla="*/ 172012 w 371918"/>
                <a:gd name="connsiteY96" fmla="*/ 37192 h 185958"/>
                <a:gd name="connsiteX97" fmla="*/ 172012 w 371918"/>
                <a:gd name="connsiteY97" fmla="*/ 41841 h 185958"/>
                <a:gd name="connsiteX98" fmla="*/ 172012 w 371918"/>
                <a:gd name="connsiteY98" fmla="*/ 46490 h 185958"/>
                <a:gd name="connsiteX99" fmla="*/ 167363 w 371918"/>
                <a:gd name="connsiteY99" fmla="*/ 46490 h 185958"/>
                <a:gd name="connsiteX100" fmla="*/ 162714 w 371918"/>
                <a:gd name="connsiteY100" fmla="*/ 46490 h 185958"/>
                <a:gd name="connsiteX101" fmla="*/ 162714 w 371918"/>
                <a:gd name="connsiteY101" fmla="*/ 37192 h 185958"/>
                <a:gd name="connsiteX102" fmla="*/ 158065 w 371918"/>
                <a:gd name="connsiteY102" fmla="*/ 37192 h 185958"/>
                <a:gd name="connsiteX103" fmla="*/ 153416 w 371918"/>
                <a:gd name="connsiteY103" fmla="*/ 32543 h 185958"/>
                <a:gd name="connsiteX104" fmla="*/ 148767 w 371918"/>
                <a:gd name="connsiteY104" fmla="*/ 23245 h 185958"/>
                <a:gd name="connsiteX105" fmla="*/ 144118 w 371918"/>
                <a:gd name="connsiteY105" fmla="*/ 23245 h 185958"/>
                <a:gd name="connsiteX106" fmla="*/ 139469 w 371918"/>
                <a:gd name="connsiteY106" fmla="*/ 23245 h 185958"/>
                <a:gd name="connsiteX107" fmla="*/ 134820 w 371918"/>
                <a:gd name="connsiteY107" fmla="*/ 27894 h 185958"/>
                <a:gd name="connsiteX108" fmla="*/ 134820 w 371918"/>
                <a:gd name="connsiteY108" fmla="*/ 32543 h 185958"/>
                <a:gd name="connsiteX109" fmla="*/ 139469 w 371918"/>
                <a:gd name="connsiteY109" fmla="*/ 32543 h 185958"/>
                <a:gd name="connsiteX110" fmla="*/ 139469 w 371918"/>
                <a:gd name="connsiteY110" fmla="*/ 37192 h 185958"/>
                <a:gd name="connsiteX111" fmla="*/ 139469 w 371918"/>
                <a:gd name="connsiteY111" fmla="*/ 41841 h 185958"/>
                <a:gd name="connsiteX112" fmla="*/ 139469 w 371918"/>
                <a:gd name="connsiteY112" fmla="*/ 51139 h 185958"/>
                <a:gd name="connsiteX113" fmla="*/ 130171 w 371918"/>
                <a:gd name="connsiteY113" fmla="*/ 55788 h 185958"/>
                <a:gd name="connsiteX114" fmla="*/ 134820 w 371918"/>
                <a:gd name="connsiteY114" fmla="*/ 55788 h 185958"/>
                <a:gd name="connsiteX115" fmla="*/ 130171 w 371918"/>
                <a:gd name="connsiteY115" fmla="*/ 60437 h 185958"/>
                <a:gd name="connsiteX116" fmla="*/ 130171 w 371918"/>
                <a:gd name="connsiteY116" fmla="*/ 55788 h 185958"/>
                <a:gd name="connsiteX117" fmla="*/ 130171 w 371918"/>
                <a:gd name="connsiteY117" fmla="*/ 51139 h 185958"/>
                <a:gd name="connsiteX118" fmla="*/ 125522 w 371918"/>
                <a:gd name="connsiteY118" fmla="*/ 51139 h 185958"/>
                <a:gd name="connsiteX119" fmla="*/ 120873 w 371918"/>
                <a:gd name="connsiteY119" fmla="*/ 51139 h 185958"/>
                <a:gd name="connsiteX120" fmla="*/ 116224 w 371918"/>
                <a:gd name="connsiteY120" fmla="*/ 55788 h 185958"/>
                <a:gd name="connsiteX121" fmla="*/ 116224 w 371918"/>
                <a:gd name="connsiteY121" fmla="*/ 60437 h 185958"/>
                <a:gd name="connsiteX122" fmla="*/ 116224 w 371918"/>
                <a:gd name="connsiteY122" fmla="*/ 69735 h 185958"/>
                <a:gd name="connsiteX123" fmla="*/ 111575 w 371918"/>
                <a:gd name="connsiteY123" fmla="*/ 65086 h 185958"/>
                <a:gd name="connsiteX124" fmla="*/ 111575 w 371918"/>
                <a:gd name="connsiteY124" fmla="*/ 74384 h 185958"/>
                <a:gd name="connsiteX125" fmla="*/ 106926 w 371918"/>
                <a:gd name="connsiteY125" fmla="*/ 74384 h 185958"/>
                <a:gd name="connsiteX126" fmla="*/ 106926 w 371918"/>
                <a:gd name="connsiteY126" fmla="*/ 69735 h 185958"/>
                <a:gd name="connsiteX127" fmla="*/ 106926 w 371918"/>
                <a:gd name="connsiteY127" fmla="*/ 65086 h 185958"/>
                <a:gd name="connsiteX128" fmla="*/ 106926 w 371918"/>
                <a:gd name="connsiteY128" fmla="*/ 60437 h 185958"/>
                <a:gd name="connsiteX129" fmla="*/ 106926 w 371918"/>
                <a:gd name="connsiteY129" fmla="*/ 55788 h 185958"/>
                <a:gd name="connsiteX130" fmla="*/ 102277 w 371918"/>
                <a:gd name="connsiteY130" fmla="*/ 55788 h 185958"/>
                <a:gd name="connsiteX131" fmla="*/ 102277 w 371918"/>
                <a:gd name="connsiteY131" fmla="*/ 51139 h 185958"/>
                <a:gd name="connsiteX132" fmla="*/ 92980 w 371918"/>
                <a:gd name="connsiteY132" fmla="*/ 51139 h 185958"/>
                <a:gd name="connsiteX133" fmla="*/ 88331 w 371918"/>
                <a:gd name="connsiteY133" fmla="*/ 46490 h 185958"/>
                <a:gd name="connsiteX134" fmla="*/ 97628 w 371918"/>
                <a:gd name="connsiteY134" fmla="*/ 51139 h 185958"/>
                <a:gd name="connsiteX135" fmla="*/ 102277 w 371918"/>
                <a:gd name="connsiteY135" fmla="*/ 46490 h 185958"/>
                <a:gd name="connsiteX136" fmla="*/ 102277 w 371918"/>
                <a:gd name="connsiteY136" fmla="*/ 41841 h 185958"/>
                <a:gd name="connsiteX137" fmla="*/ 106926 w 371918"/>
                <a:gd name="connsiteY137" fmla="*/ 41841 h 185958"/>
                <a:gd name="connsiteX138" fmla="*/ 106926 w 371918"/>
                <a:gd name="connsiteY138" fmla="*/ 37192 h 185958"/>
                <a:gd name="connsiteX139" fmla="*/ 102277 w 371918"/>
                <a:gd name="connsiteY139" fmla="*/ 32543 h 185958"/>
                <a:gd name="connsiteX140" fmla="*/ 97628 w 371918"/>
                <a:gd name="connsiteY140" fmla="*/ 27894 h 185958"/>
                <a:gd name="connsiteX141" fmla="*/ 92980 w 371918"/>
                <a:gd name="connsiteY141" fmla="*/ 23245 h 185958"/>
                <a:gd name="connsiteX142" fmla="*/ 88331 w 371918"/>
                <a:gd name="connsiteY142" fmla="*/ 27894 h 185958"/>
                <a:gd name="connsiteX143" fmla="*/ 88331 w 371918"/>
                <a:gd name="connsiteY143" fmla="*/ 23245 h 185958"/>
                <a:gd name="connsiteX144" fmla="*/ 83682 w 371918"/>
                <a:gd name="connsiteY144" fmla="*/ 18596 h 185958"/>
                <a:gd name="connsiteX145" fmla="*/ 74384 w 371918"/>
                <a:gd name="connsiteY145" fmla="*/ 13947 h 185958"/>
                <a:gd name="connsiteX146" fmla="*/ 69735 w 371918"/>
                <a:gd name="connsiteY146" fmla="*/ 13947 h 185958"/>
                <a:gd name="connsiteX147" fmla="*/ 69735 w 371918"/>
                <a:gd name="connsiteY147" fmla="*/ 9298 h 185958"/>
                <a:gd name="connsiteX148" fmla="*/ 65086 w 371918"/>
                <a:gd name="connsiteY148" fmla="*/ 9298 h 185958"/>
                <a:gd name="connsiteX149" fmla="*/ 65086 w 371918"/>
                <a:gd name="connsiteY149" fmla="*/ 4649 h 185958"/>
                <a:gd name="connsiteX150" fmla="*/ 60437 w 371918"/>
                <a:gd name="connsiteY150" fmla="*/ 4649 h 185958"/>
                <a:gd name="connsiteX151" fmla="*/ 60437 w 371918"/>
                <a:gd name="connsiteY151" fmla="*/ 4649 h 185958"/>
                <a:gd name="connsiteX152" fmla="*/ 55788 w 371918"/>
                <a:gd name="connsiteY152" fmla="*/ 4649 h 185958"/>
                <a:gd name="connsiteX153" fmla="*/ 55788 w 371918"/>
                <a:gd name="connsiteY153" fmla="*/ 4649 h 185958"/>
                <a:gd name="connsiteX154" fmla="*/ 46490 w 371918"/>
                <a:gd name="connsiteY154" fmla="*/ 4649 h 185958"/>
                <a:gd name="connsiteX155" fmla="*/ 41841 w 371918"/>
                <a:gd name="connsiteY155" fmla="*/ 4649 h 185958"/>
                <a:gd name="connsiteX156" fmla="*/ 41841 w 371918"/>
                <a:gd name="connsiteY156" fmla="*/ 4649 h 185958"/>
                <a:gd name="connsiteX157" fmla="*/ 41841 w 371918"/>
                <a:gd name="connsiteY157" fmla="*/ 4649 h 185958"/>
                <a:gd name="connsiteX158" fmla="*/ 37192 w 371918"/>
                <a:gd name="connsiteY158" fmla="*/ 4649 h 185958"/>
                <a:gd name="connsiteX159" fmla="*/ 32543 w 371918"/>
                <a:gd name="connsiteY159" fmla="*/ 9298 h 185958"/>
                <a:gd name="connsiteX160" fmla="*/ 37192 w 371918"/>
                <a:gd name="connsiteY160" fmla="*/ 13947 h 185958"/>
                <a:gd name="connsiteX161" fmla="*/ 41841 w 371918"/>
                <a:gd name="connsiteY161" fmla="*/ 13947 h 185958"/>
                <a:gd name="connsiteX162" fmla="*/ 51139 w 371918"/>
                <a:gd name="connsiteY162" fmla="*/ 13947 h 185958"/>
                <a:gd name="connsiteX163" fmla="*/ 55788 w 371918"/>
                <a:gd name="connsiteY163" fmla="*/ 9298 h 185958"/>
                <a:gd name="connsiteX164" fmla="*/ 51139 w 371918"/>
                <a:gd name="connsiteY164" fmla="*/ 13947 h 185958"/>
                <a:gd name="connsiteX165" fmla="*/ 55788 w 371918"/>
                <a:gd name="connsiteY165" fmla="*/ 13947 h 185958"/>
                <a:gd name="connsiteX166" fmla="*/ 60437 w 371918"/>
                <a:gd name="connsiteY166" fmla="*/ 9298 h 185958"/>
                <a:gd name="connsiteX167" fmla="*/ 55788 w 371918"/>
                <a:gd name="connsiteY167" fmla="*/ 13947 h 185958"/>
                <a:gd name="connsiteX168" fmla="*/ 65086 w 371918"/>
                <a:gd name="connsiteY168" fmla="*/ 13947 h 185958"/>
                <a:gd name="connsiteX169" fmla="*/ 52688 w 371918"/>
                <a:gd name="connsiteY169" fmla="*/ 13947 h 185958"/>
                <a:gd name="connsiteX170" fmla="*/ 48039 w 371918"/>
                <a:gd name="connsiteY170" fmla="*/ 18596 h 185958"/>
                <a:gd name="connsiteX171" fmla="*/ 43390 w 371918"/>
                <a:gd name="connsiteY171" fmla="*/ 18596 h 185958"/>
                <a:gd name="connsiteX172" fmla="*/ 48039 w 371918"/>
                <a:gd name="connsiteY172" fmla="*/ 23245 h 185958"/>
                <a:gd name="connsiteX173" fmla="*/ 57337 w 371918"/>
                <a:gd name="connsiteY173" fmla="*/ 23245 h 185958"/>
                <a:gd name="connsiteX174" fmla="*/ 61986 w 371918"/>
                <a:gd name="connsiteY174" fmla="*/ 27894 h 185958"/>
                <a:gd name="connsiteX175" fmla="*/ 61986 w 371918"/>
                <a:gd name="connsiteY175" fmla="*/ 32543 h 185958"/>
                <a:gd name="connsiteX176" fmla="*/ 66635 w 371918"/>
                <a:gd name="connsiteY176" fmla="*/ 37192 h 185958"/>
                <a:gd name="connsiteX177" fmla="*/ 61986 w 371918"/>
                <a:gd name="connsiteY177" fmla="*/ 32543 h 185958"/>
                <a:gd name="connsiteX178" fmla="*/ 57337 w 371918"/>
                <a:gd name="connsiteY178" fmla="*/ 32543 h 185958"/>
                <a:gd name="connsiteX179" fmla="*/ 52688 w 371918"/>
                <a:gd name="connsiteY179" fmla="*/ 27894 h 185958"/>
                <a:gd name="connsiteX180" fmla="*/ 48039 w 371918"/>
                <a:gd name="connsiteY180" fmla="*/ 27894 h 185958"/>
                <a:gd name="connsiteX181" fmla="*/ 48039 w 371918"/>
                <a:gd name="connsiteY181" fmla="*/ 32543 h 185958"/>
                <a:gd name="connsiteX182" fmla="*/ 48039 w 371918"/>
                <a:gd name="connsiteY182" fmla="*/ 27894 h 185958"/>
                <a:gd name="connsiteX183" fmla="*/ 43390 w 371918"/>
                <a:gd name="connsiteY183" fmla="*/ 27894 h 185958"/>
                <a:gd name="connsiteX184" fmla="*/ 38741 w 371918"/>
                <a:gd name="connsiteY184" fmla="*/ 23245 h 185958"/>
                <a:gd name="connsiteX185" fmla="*/ 38741 w 371918"/>
                <a:gd name="connsiteY185" fmla="*/ 23245 h 185958"/>
                <a:gd name="connsiteX186" fmla="*/ 34092 w 371918"/>
                <a:gd name="connsiteY186" fmla="*/ 18596 h 185958"/>
                <a:gd name="connsiteX187" fmla="*/ 24795 w 371918"/>
                <a:gd name="connsiteY187" fmla="*/ 18596 h 185958"/>
                <a:gd name="connsiteX188" fmla="*/ 20146 w 371918"/>
                <a:gd name="connsiteY188" fmla="*/ 18596 h 185958"/>
                <a:gd name="connsiteX189" fmla="*/ 20146 w 371918"/>
                <a:gd name="connsiteY189" fmla="*/ 23245 h 185958"/>
                <a:gd name="connsiteX190" fmla="*/ 15497 w 371918"/>
                <a:gd name="connsiteY190" fmla="*/ 23245 h 185958"/>
                <a:gd name="connsiteX191" fmla="*/ 20146 w 371918"/>
                <a:gd name="connsiteY191" fmla="*/ 27894 h 185958"/>
                <a:gd name="connsiteX192" fmla="*/ 10848 w 371918"/>
                <a:gd name="connsiteY192" fmla="*/ 27894 h 185958"/>
                <a:gd name="connsiteX193" fmla="*/ 15497 w 371918"/>
                <a:gd name="connsiteY193" fmla="*/ 27894 h 185958"/>
                <a:gd name="connsiteX194" fmla="*/ 15497 w 371918"/>
                <a:gd name="connsiteY194" fmla="*/ 32543 h 185958"/>
                <a:gd name="connsiteX195" fmla="*/ 24795 w 371918"/>
                <a:gd name="connsiteY195" fmla="*/ 37192 h 185958"/>
                <a:gd name="connsiteX196" fmla="*/ 12397 w 371918"/>
                <a:gd name="connsiteY196" fmla="*/ 37192 h 185958"/>
                <a:gd name="connsiteX197" fmla="*/ 12397 w 371918"/>
                <a:gd name="connsiteY197" fmla="*/ 37192 h 185958"/>
                <a:gd name="connsiteX198" fmla="*/ 17046 w 371918"/>
                <a:gd name="connsiteY198" fmla="*/ 41841 h 185958"/>
                <a:gd name="connsiteX199" fmla="*/ 17046 w 371918"/>
                <a:gd name="connsiteY199" fmla="*/ 46490 h 185958"/>
                <a:gd name="connsiteX200" fmla="*/ 26344 w 371918"/>
                <a:gd name="connsiteY200" fmla="*/ 51139 h 185958"/>
                <a:gd name="connsiteX201" fmla="*/ 13947 w 371918"/>
                <a:gd name="connsiteY201" fmla="*/ 46490 h 185958"/>
                <a:gd name="connsiteX202" fmla="*/ 4649 w 371918"/>
                <a:gd name="connsiteY202" fmla="*/ 41841 h 185958"/>
                <a:gd name="connsiteX203" fmla="*/ 4649 w 371918"/>
                <a:gd name="connsiteY203" fmla="*/ 46490 h 185958"/>
                <a:gd name="connsiteX204" fmla="*/ 9298 w 371918"/>
                <a:gd name="connsiteY204" fmla="*/ 51139 h 185958"/>
                <a:gd name="connsiteX205" fmla="*/ 13947 w 371918"/>
                <a:gd name="connsiteY205" fmla="*/ 55788 h 185958"/>
                <a:gd name="connsiteX206" fmla="*/ 13947 w 371918"/>
                <a:gd name="connsiteY206" fmla="*/ 55788 h 185958"/>
                <a:gd name="connsiteX207" fmla="*/ 4649 w 371918"/>
                <a:gd name="connsiteY207" fmla="*/ 51139 h 185958"/>
                <a:gd name="connsiteX208" fmla="*/ 4649 w 371918"/>
                <a:gd name="connsiteY208" fmla="*/ 55788 h 185958"/>
                <a:gd name="connsiteX209" fmla="*/ 0 w 371918"/>
                <a:gd name="connsiteY209" fmla="*/ 60437 h 185958"/>
                <a:gd name="connsiteX210" fmla="*/ 0 w 371918"/>
                <a:gd name="connsiteY210" fmla="*/ 60437 h 185958"/>
                <a:gd name="connsiteX211" fmla="*/ 9298 w 371918"/>
                <a:gd name="connsiteY211" fmla="*/ 60437 h 185958"/>
                <a:gd name="connsiteX212" fmla="*/ 18596 w 371918"/>
                <a:gd name="connsiteY212" fmla="*/ 65086 h 185958"/>
                <a:gd name="connsiteX213" fmla="*/ 27894 w 371918"/>
                <a:gd name="connsiteY213" fmla="*/ 65086 h 185958"/>
                <a:gd name="connsiteX214" fmla="*/ 37192 w 371918"/>
                <a:gd name="connsiteY214" fmla="*/ 60437 h 185958"/>
                <a:gd name="connsiteX215" fmla="*/ 46490 w 371918"/>
                <a:gd name="connsiteY215" fmla="*/ 60437 h 185958"/>
                <a:gd name="connsiteX216" fmla="*/ 46490 w 371918"/>
                <a:gd name="connsiteY216" fmla="*/ 60437 h 185958"/>
                <a:gd name="connsiteX217" fmla="*/ 51139 w 371918"/>
                <a:gd name="connsiteY217" fmla="*/ 55788 h 185958"/>
                <a:gd name="connsiteX218" fmla="*/ 55788 w 371918"/>
                <a:gd name="connsiteY218" fmla="*/ 55788 h 185958"/>
                <a:gd name="connsiteX219" fmla="*/ 60437 w 371918"/>
                <a:gd name="connsiteY219" fmla="*/ 60437 h 185958"/>
                <a:gd name="connsiteX220" fmla="*/ 65086 w 371918"/>
                <a:gd name="connsiteY220" fmla="*/ 60437 h 185958"/>
                <a:gd name="connsiteX221" fmla="*/ 69735 w 371918"/>
                <a:gd name="connsiteY221" fmla="*/ 60437 h 185958"/>
                <a:gd name="connsiteX222" fmla="*/ 74384 w 371918"/>
                <a:gd name="connsiteY222" fmla="*/ 60437 h 185958"/>
                <a:gd name="connsiteX223" fmla="*/ 79033 w 371918"/>
                <a:gd name="connsiteY223" fmla="*/ 60437 h 185958"/>
                <a:gd name="connsiteX224" fmla="*/ 79033 w 371918"/>
                <a:gd name="connsiteY224" fmla="*/ 65086 h 185958"/>
                <a:gd name="connsiteX225" fmla="*/ 83682 w 371918"/>
                <a:gd name="connsiteY225" fmla="*/ 65086 h 185958"/>
                <a:gd name="connsiteX226" fmla="*/ 88331 w 371918"/>
                <a:gd name="connsiteY226" fmla="*/ 60437 h 185958"/>
                <a:gd name="connsiteX227" fmla="*/ 92980 w 371918"/>
                <a:gd name="connsiteY227" fmla="*/ 60437 h 185958"/>
                <a:gd name="connsiteX228" fmla="*/ 97628 w 371918"/>
                <a:gd name="connsiteY228" fmla="*/ 65086 h 185958"/>
                <a:gd name="connsiteX229" fmla="*/ 88331 w 371918"/>
                <a:gd name="connsiteY229" fmla="*/ 69735 h 185958"/>
                <a:gd name="connsiteX230" fmla="*/ 83682 w 371918"/>
                <a:gd name="connsiteY230" fmla="*/ 69735 h 185958"/>
                <a:gd name="connsiteX231" fmla="*/ 79033 w 371918"/>
                <a:gd name="connsiteY231" fmla="*/ 74384 h 185958"/>
                <a:gd name="connsiteX232" fmla="*/ 74384 w 371918"/>
                <a:gd name="connsiteY232" fmla="*/ 79033 h 185958"/>
                <a:gd name="connsiteX233" fmla="*/ 65086 w 371918"/>
                <a:gd name="connsiteY233" fmla="*/ 83682 h 185958"/>
                <a:gd name="connsiteX234" fmla="*/ 69735 w 371918"/>
                <a:gd name="connsiteY234" fmla="*/ 79033 h 185958"/>
                <a:gd name="connsiteX235" fmla="*/ 69735 w 371918"/>
                <a:gd name="connsiteY235" fmla="*/ 83682 h 185958"/>
                <a:gd name="connsiteX236" fmla="*/ 74384 w 371918"/>
                <a:gd name="connsiteY236" fmla="*/ 83682 h 185958"/>
                <a:gd name="connsiteX237" fmla="*/ 86781 w 371918"/>
                <a:gd name="connsiteY237" fmla="*/ 83682 h 185958"/>
                <a:gd name="connsiteX238" fmla="*/ 91430 w 371918"/>
                <a:gd name="connsiteY238" fmla="*/ 83682 h 185958"/>
                <a:gd name="connsiteX239" fmla="*/ 96079 w 371918"/>
                <a:gd name="connsiteY239" fmla="*/ 79033 h 185958"/>
                <a:gd name="connsiteX240" fmla="*/ 91430 w 371918"/>
                <a:gd name="connsiteY240" fmla="*/ 88330 h 185958"/>
                <a:gd name="connsiteX241" fmla="*/ 82132 w 371918"/>
                <a:gd name="connsiteY241" fmla="*/ 88330 h 185958"/>
                <a:gd name="connsiteX242" fmla="*/ 77483 w 371918"/>
                <a:gd name="connsiteY242" fmla="*/ 88330 h 185958"/>
                <a:gd name="connsiteX243" fmla="*/ 68185 w 371918"/>
                <a:gd name="connsiteY243" fmla="*/ 88330 h 185958"/>
                <a:gd name="connsiteX244" fmla="*/ 63536 w 371918"/>
                <a:gd name="connsiteY244" fmla="*/ 88330 h 185958"/>
                <a:gd name="connsiteX245" fmla="*/ 58887 w 371918"/>
                <a:gd name="connsiteY245" fmla="*/ 88330 h 185958"/>
                <a:gd name="connsiteX246" fmla="*/ 58887 w 371918"/>
                <a:gd name="connsiteY246" fmla="*/ 88330 h 185958"/>
                <a:gd name="connsiteX247" fmla="*/ 54238 w 371918"/>
                <a:gd name="connsiteY247" fmla="*/ 92979 h 185958"/>
                <a:gd name="connsiteX248" fmla="*/ 49589 w 371918"/>
                <a:gd name="connsiteY248" fmla="*/ 88330 h 185958"/>
                <a:gd name="connsiteX249" fmla="*/ 44940 w 371918"/>
                <a:gd name="connsiteY249" fmla="*/ 92979 h 185958"/>
                <a:gd name="connsiteX250" fmla="*/ 40291 w 371918"/>
                <a:gd name="connsiteY250" fmla="*/ 88330 h 185958"/>
                <a:gd name="connsiteX251" fmla="*/ 40291 w 371918"/>
                <a:gd name="connsiteY251" fmla="*/ 97628 h 185958"/>
                <a:gd name="connsiteX252" fmla="*/ 35642 w 371918"/>
                <a:gd name="connsiteY252" fmla="*/ 92979 h 185958"/>
                <a:gd name="connsiteX253" fmla="*/ 30993 w 371918"/>
                <a:gd name="connsiteY253" fmla="*/ 97628 h 185958"/>
                <a:gd name="connsiteX254" fmla="*/ 26344 w 371918"/>
                <a:gd name="connsiteY254" fmla="*/ 97628 h 185958"/>
                <a:gd name="connsiteX255" fmla="*/ 21695 w 371918"/>
                <a:gd name="connsiteY255" fmla="*/ 97628 h 185958"/>
                <a:gd name="connsiteX256" fmla="*/ 17046 w 371918"/>
                <a:gd name="connsiteY256" fmla="*/ 92979 h 185958"/>
                <a:gd name="connsiteX257" fmla="*/ 12397 w 371918"/>
                <a:gd name="connsiteY257" fmla="*/ 97628 h 185958"/>
                <a:gd name="connsiteX258" fmla="*/ 18596 w 371918"/>
                <a:gd name="connsiteY258" fmla="*/ 102277 h 185958"/>
                <a:gd name="connsiteX259" fmla="*/ 23245 w 371918"/>
                <a:gd name="connsiteY259" fmla="*/ 106926 h 185958"/>
                <a:gd name="connsiteX260" fmla="*/ 32543 w 371918"/>
                <a:gd name="connsiteY260" fmla="*/ 106926 h 185958"/>
                <a:gd name="connsiteX261" fmla="*/ 37192 w 371918"/>
                <a:gd name="connsiteY261" fmla="*/ 106926 h 185958"/>
                <a:gd name="connsiteX262" fmla="*/ 46490 w 371918"/>
                <a:gd name="connsiteY262" fmla="*/ 102277 h 185958"/>
                <a:gd name="connsiteX263" fmla="*/ 51139 w 371918"/>
                <a:gd name="connsiteY263" fmla="*/ 102277 h 185958"/>
                <a:gd name="connsiteX264" fmla="*/ 55788 w 371918"/>
                <a:gd name="connsiteY264" fmla="*/ 102277 h 185958"/>
                <a:gd name="connsiteX265" fmla="*/ 60437 w 371918"/>
                <a:gd name="connsiteY265" fmla="*/ 102277 h 185958"/>
                <a:gd name="connsiteX266" fmla="*/ 65086 w 371918"/>
                <a:gd name="connsiteY266" fmla="*/ 106926 h 185958"/>
                <a:gd name="connsiteX267" fmla="*/ 74384 w 371918"/>
                <a:gd name="connsiteY267" fmla="*/ 106926 h 185958"/>
                <a:gd name="connsiteX268" fmla="*/ 74384 w 371918"/>
                <a:gd name="connsiteY268" fmla="*/ 111575 h 185958"/>
                <a:gd name="connsiteX269" fmla="*/ 79033 w 371918"/>
                <a:gd name="connsiteY269" fmla="*/ 111575 h 185958"/>
                <a:gd name="connsiteX270" fmla="*/ 79033 w 371918"/>
                <a:gd name="connsiteY270" fmla="*/ 120873 h 185958"/>
                <a:gd name="connsiteX271" fmla="*/ 83682 w 371918"/>
                <a:gd name="connsiteY271" fmla="*/ 120873 h 185958"/>
                <a:gd name="connsiteX272" fmla="*/ 88331 w 371918"/>
                <a:gd name="connsiteY272" fmla="*/ 125522 h 185958"/>
                <a:gd name="connsiteX273" fmla="*/ 92980 w 371918"/>
                <a:gd name="connsiteY273" fmla="*/ 120873 h 185958"/>
                <a:gd name="connsiteX274" fmla="*/ 88331 w 371918"/>
                <a:gd name="connsiteY274" fmla="*/ 125522 h 185958"/>
                <a:gd name="connsiteX275" fmla="*/ 92980 w 371918"/>
                <a:gd name="connsiteY275" fmla="*/ 130171 h 185958"/>
                <a:gd name="connsiteX276" fmla="*/ 88331 w 371918"/>
                <a:gd name="connsiteY276" fmla="*/ 134820 h 185958"/>
                <a:gd name="connsiteX277" fmla="*/ 92980 w 371918"/>
                <a:gd name="connsiteY277" fmla="*/ 134820 h 185958"/>
                <a:gd name="connsiteX278" fmla="*/ 105377 w 371918"/>
                <a:gd name="connsiteY278" fmla="*/ 125522 h 185958"/>
                <a:gd name="connsiteX279" fmla="*/ 110026 w 371918"/>
                <a:gd name="connsiteY279" fmla="*/ 130171 h 185958"/>
                <a:gd name="connsiteX280" fmla="*/ 97628 w 371918"/>
                <a:gd name="connsiteY280" fmla="*/ 134820 h 185958"/>
                <a:gd name="connsiteX281" fmla="*/ 97628 w 371918"/>
                <a:gd name="connsiteY281" fmla="*/ 139469 h 185958"/>
                <a:gd name="connsiteX282" fmla="*/ 92980 w 371918"/>
                <a:gd name="connsiteY282" fmla="*/ 139469 h 185958"/>
                <a:gd name="connsiteX283" fmla="*/ 88331 w 371918"/>
                <a:gd name="connsiteY283" fmla="*/ 144118 h 185958"/>
                <a:gd name="connsiteX284" fmla="*/ 88331 w 371918"/>
                <a:gd name="connsiteY284" fmla="*/ 144118 h 185958"/>
                <a:gd name="connsiteX285" fmla="*/ 79033 w 371918"/>
                <a:gd name="connsiteY285" fmla="*/ 148767 h 185958"/>
                <a:gd name="connsiteX286" fmla="*/ 79033 w 371918"/>
                <a:gd name="connsiteY286" fmla="*/ 148767 h 185958"/>
                <a:gd name="connsiteX287" fmla="*/ 74384 w 371918"/>
                <a:gd name="connsiteY287" fmla="*/ 148767 h 185958"/>
                <a:gd name="connsiteX288" fmla="*/ 65086 w 371918"/>
                <a:gd name="connsiteY288" fmla="*/ 144118 h 185958"/>
                <a:gd name="connsiteX289" fmla="*/ 65086 w 371918"/>
                <a:gd name="connsiteY289" fmla="*/ 148767 h 185958"/>
                <a:gd name="connsiteX290" fmla="*/ 65086 w 371918"/>
                <a:gd name="connsiteY290" fmla="*/ 153416 h 185958"/>
                <a:gd name="connsiteX291" fmla="*/ 65086 w 371918"/>
                <a:gd name="connsiteY291" fmla="*/ 153416 h 185958"/>
                <a:gd name="connsiteX292" fmla="*/ 65086 w 371918"/>
                <a:gd name="connsiteY292" fmla="*/ 158065 h 185958"/>
                <a:gd name="connsiteX293" fmla="*/ 65086 w 371918"/>
                <a:gd name="connsiteY293" fmla="*/ 162714 h 185958"/>
                <a:gd name="connsiteX294" fmla="*/ 69735 w 371918"/>
                <a:gd name="connsiteY294" fmla="*/ 162714 h 185958"/>
                <a:gd name="connsiteX295" fmla="*/ 79033 w 371918"/>
                <a:gd name="connsiteY295" fmla="*/ 158065 h 185958"/>
                <a:gd name="connsiteX296" fmla="*/ 83682 w 371918"/>
                <a:gd name="connsiteY296" fmla="*/ 158065 h 185958"/>
                <a:gd name="connsiteX297" fmla="*/ 91430 w 371918"/>
                <a:gd name="connsiteY297" fmla="*/ 158065 h 185958"/>
                <a:gd name="connsiteX298" fmla="*/ 96079 w 371918"/>
                <a:gd name="connsiteY298" fmla="*/ 158065 h 185958"/>
                <a:gd name="connsiteX299" fmla="*/ 100728 w 371918"/>
                <a:gd name="connsiteY299" fmla="*/ 158065 h 185958"/>
                <a:gd name="connsiteX300" fmla="*/ 105377 w 371918"/>
                <a:gd name="connsiteY300" fmla="*/ 158065 h 185958"/>
                <a:gd name="connsiteX301" fmla="*/ 110026 w 371918"/>
                <a:gd name="connsiteY301" fmla="*/ 158065 h 185958"/>
                <a:gd name="connsiteX302" fmla="*/ 114675 w 371918"/>
                <a:gd name="connsiteY302" fmla="*/ 158065 h 185958"/>
                <a:gd name="connsiteX303" fmla="*/ 127072 w 371918"/>
                <a:gd name="connsiteY303" fmla="*/ 162714 h 185958"/>
                <a:gd name="connsiteX304" fmla="*/ 131721 w 371918"/>
                <a:gd name="connsiteY304" fmla="*/ 162714 h 185958"/>
                <a:gd name="connsiteX305" fmla="*/ 141019 w 371918"/>
                <a:gd name="connsiteY305" fmla="*/ 172012 h 185958"/>
                <a:gd name="connsiteX306" fmla="*/ 150317 w 371918"/>
                <a:gd name="connsiteY306" fmla="*/ 176661 h 185958"/>
                <a:gd name="connsiteX307" fmla="*/ 159615 w 371918"/>
                <a:gd name="connsiteY307" fmla="*/ 176661 h 185958"/>
                <a:gd name="connsiteX308" fmla="*/ 164264 w 371918"/>
                <a:gd name="connsiteY308" fmla="*/ 176661 h 185958"/>
                <a:gd name="connsiteX309" fmla="*/ 173562 w 371918"/>
                <a:gd name="connsiteY309" fmla="*/ 176661 h 185958"/>
                <a:gd name="connsiteX310" fmla="*/ 178211 w 371918"/>
                <a:gd name="connsiteY310" fmla="*/ 181310 h 185958"/>
                <a:gd name="connsiteX311" fmla="*/ 182860 w 371918"/>
                <a:gd name="connsiteY311" fmla="*/ 181310 h 185958"/>
                <a:gd name="connsiteX312" fmla="*/ 187509 w 371918"/>
                <a:gd name="connsiteY312" fmla="*/ 181310 h 185958"/>
                <a:gd name="connsiteX313" fmla="*/ 192158 w 371918"/>
                <a:gd name="connsiteY313" fmla="*/ 181310 h 185958"/>
                <a:gd name="connsiteX314" fmla="*/ 196807 w 371918"/>
                <a:gd name="connsiteY314" fmla="*/ 185959 h 185958"/>
                <a:gd name="connsiteX315" fmla="*/ 209204 w 371918"/>
                <a:gd name="connsiteY315" fmla="*/ 181310 h 185958"/>
                <a:gd name="connsiteX316" fmla="*/ 226250 w 371918"/>
                <a:gd name="connsiteY316" fmla="*/ 181310 h 185958"/>
                <a:gd name="connsiteX317" fmla="*/ 235548 w 371918"/>
                <a:gd name="connsiteY317" fmla="*/ 176661 h 185958"/>
                <a:gd name="connsiteX318" fmla="*/ 230899 w 371918"/>
                <a:gd name="connsiteY318" fmla="*/ 172012 h 185958"/>
                <a:gd name="connsiteX319" fmla="*/ 230899 w 371918"/>
                <a:gd name="connsiteY319" fmla="*/ 172012 h 185958"/>
                <a:gd name="connsiteX320" fmla="*/ 235548 w 371918"/>
                <a:gd name="connsiteY320" fmla="*/ 167363 h 185958"/>
                <a:gd name="connsiteX321" fmla="*/ 235548 w 371918"/>
                <a:gd name="connsiteY321" fmla="*/ 164264 h 185958"/>
                <a:gd name="connsiteX322" fmla="*/ 244846 w 371918"/>
                <a:gd name="connsiteY322" fmla="*/ 164264 h 185958"/>
                <a:gd name="connsiteX323" fmla="*/ 254144 w 371918"/>
                <a:gd name="connsiteY323" fmla="*/ 164264 h 185958"/>
                <a:gd name="connsiteX324" fmla="*/ 254144 w 371918"/>
                <a:gd name="connsiteY324" fmla="*/ 159615 h 185958"/>
                <a:gd name="connsiteX325" fmla="*/ 258793 w 371918"/>
                <a:gd name="connsiteY325" fmla="*/ 159615 h 185958"/>
                <a:gd name="connsiteX326" fmla="*/ 258793 w 371918"/>
                <a:gd name="connsiteY326" fmla="*/ 159615 h 185958"/>
                <a:gd name="connsiteX327" fmla="*/ 258793 w 371918"/>
                <a:gd name="connsiteY327" fmla="*/ 164264 h 185958"/>
                <a:gd name="connsiteX328" fmla="*/ 268091 w 371918"/>
                <a:gd name="connsiteY328" fmla="*/ 164264 h 185958"/>
                <a:gd name="connsiteX329" fmla="*/ 277389 w 371918"/>
                <a:gd name="connsiteY329" fmla="*/ 159615 h 185958"/>
                <a:gd name="connsiteX330" fmla="*/ 282038 w 371918"/>
                <a:gd name="connsiteY330" fmla="*/ 154966 h 185958"/>
                <a:gd name="connsiteX331" fmla="*/ 286687 w 371918"/>
                <a:gd name="connsiteY331" fmla="*/ 150317 h 185958"/>
                <a:gd name="connsiteX332" fmla="*/ 295985 w 371918"/>
                <a:gd name="connsiteY332" fmla="*/ 145668 h 185958"/>
                <a:gd name="connsiteX333" fmla="*/ 305283 w 371918"/>
                <a:gd name="connsiteY333" fmla="*/ 141019 h 185958"/>
                <a:gd name="connsiteX334" fmla="*/ 308382 w 371918"/>
                <a:gd name="connsiteY334" fmla="*/ 141019 h 185958"/>
                <a:gd name="connsiteX335" fmla="*/ 313031 w 371918"/>
                <a:gd name="connsiteY335" fmla="*/ 136370 h 185958"/>
                <a:gd name="connsiteX336" fmla="*/ 317680 w 371918"/>
                <a:gd name="connsiteY336" fmla="*/ 136370 h 185958"/>
                <a:gd name="connsiteX337" fmla="*/ 330077 w 371918"/>
                <a:gd name="connsiteY337" fmla="*/ 136370 h 185958"/>
                <a:gd name="connsiteX338" fmla="*/ 334726 w 371918"/>
                <a:gd name="connsiteY338" fmla="*/ 131721 h 185958"/>
                <a:gd name="connsiteX339" fmla="*/ 339375 w 371918"/>
                <a:gd name="connsiteY339" fmla="*/ 127072 h 185958"/>
                <a:gd name="connsiteX340" fmla="*/ 344024 w 371918"/>
                <a:gd name="connsiteY340" fmla="*/ 127072 h 185958"/>
                <a:gd name="connsiteX341" fmla="*/ 348673 w 371918"/>
                <a:gd name="connsiteY341" fmla="*/ 122423 h 185958"/>
                <a:gd name="connsiteX342" fmla="*/ 348673 w 371918"/>
                <a:gd name="connsiteY342" fmla="*/ 117774 h 185958"/>
                <a:gd name="connsiteX343" fmla="*/ 348673 w 371918"/>
                <a:gd name="connsiteY343" fmla="*/ 117774 h 185958"/>
                <a:gd name="connsiteX344" fmla="*/ 353322 w 371918"/>
                <a:gd name="connsiteY344" fmla="*/ 113125 h 185958"/>
                <a:gd name="connsiteX345" fmla="*/ 357971 w 371918"/>
                <a:gd name="connsiteY345" fmla="*/ 113125 h 185958"/>
                <a:gd name="connsiteX346" fmla="*/ 348673 w 371918"/>
                <a:gd name="connsiteY346" fmla="*/ 108476 h 185958"/>
                <a:gd name="connsiteX347" fmla="*/ 357971 w 371918"/>
                <a:gd name="connsiteY347" fmla="*/ 113125 h 185958"/>
                <a:gd name="connsiteX348" fmla="*/ 362620 w 371918"/>
                <a:gd name="connsiteY348" fmla="*/ 108476 h 185958"/>
                <a:gd name="connsiteX349" fmla="*/ 362620 w 371918"/>
                <a:gd name="connsiteY349" fmla="*/ 103827 h 185958"/>
                <a:gd name="connsiteX350" fmla="*/ 367269 w 371918"/>
                <a:gd name="connsiteY350" fmla="*/ 103827 h 185958"/>
                <a:gd name="connsiteX351" fmla="*/ 371918 w 371918"/>
                <a:gd name="connsiteY351" fmla="*/ 103827 h 185958"/>
                <a:gd name="connsiteX352" fmla="*/ 376567 w 371918"/>
                <a:gd name="connsiteY352" fmla="*/ 99178 h 185958"/>
                <a:gd name="connsiteX353" fmla="*/ 376567 w 371918"/>
                <a:gd name="connsiteY353" fmla="*/ 99178 h 185958"/>
                <a:gd name="connsiteX354" fmla="*/ 376567 w 371918"/>
                <a:gd name="connsiteY354" fmla="*/ 94529 h 185958"/>
                <a:gd name="connsiteX355" fmla="*/ 371918 w 371918"/>
                <a:gd name="connsiteY355" fmla="*/ 94529 h 185958"/>
                <a:gd name="connsiteX356" fmla="*/ 381216 w 371918"/>
                <a:gd name="connsiteY356" fmla="*/ 94529 h 185958"/>
                <a:gd name="connsiteX357" fmla="*/ 381216 w 371918"/>
                <a:gd name="connsiteY357" fmla="*/ 89880 h 185958"/>
                <a:gd name="connsiteX358" fmla="*/ 385865 w 371918"/>
                <a:gd name="connsiteY358" fmla="*/ 85231 h 185958"/>
                <a:gd name="connsiteX359" fmla="*/ 385865 w 371918"/>
                <a:gd name="connsiteY359" fmla="*/ 85231 h 185958"/>
                <a:gd name="connsiteX360" fmla="*/ 378117 w 371918"/>
                <a:gd name="connsiteY360" fmla="*/ 83682 h 185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371918" h="185958">
                  <a:moveTo>
                    <a:pt x="255694" y="159615"/>
                  </a:moveTo>
                  <a:lnTo>
                    <a:pt x="260343" y="159615"/>
                  </a:lnTo>
                  <a:lnTo>
                    <a:pt x="255694" y="159615"/>
                  </a:lnTo>
                  <a:close/>
                  <a:moveTo>
                    <a:pt x="35642" y="51139"/>
                  </a:moveTo>
                  <a:cubicBezTo>
                    <a:pt x="30993" y="51139"/>
                    <a:pt x="35642" y="51139"/>
                    <a:pt x="35642" y="51139"/>
                  </a:cubicBezTo>
                  <a:cubicBezTo>
                    <a:pt x="35642" y="51139"/>
                    <a:pt x="40291" y="55788"/>
                    <a:pt x="35642" y="51139"/>
                  </a:cubicBezTo>
                  <a:moveTo>
                    <a:pt x="378117" y="83682"/>
                  </a:moveTo>
                  <a:lnTo>
                    <a:pt x="373468" y="83682"/>
                  </a:lnTo>
                  <a:cubicBezTo>
                    <a:pt x="378117" y="83682"/>
                    <a:pt x="378117" y="79033"/>
                    <a:pt x="373468" y="79033"/>
                  </a:cubicBezTo>
                  <a:lnTo>
                    <a:pt x="378117" y="74384"/>
                  </a:lnTo>
                  <a:lnTo>
                    <a:pt x="373468" y="74384"/>
                  </a:lnTo>
                  <a:cubicBezTo>
                    <a:pt x="364170" y="74384"/>
                    <a:pt x="373468" y="69735"/>
                    <a:pt x="373468" y="69735"/>
                  </a:cubicBezTo>
                  <a:cubicBezTo>
                    <a:pt x="364170" y="69735"/>
                    <a:pt x="373468" y="69735"/>
                    <a:pt x="373468" y="69735"/>
                  </a:cubicBezTo>
                  <a:cubicBezTo>
                    <a:pt x="373468" y="65086"/>
                    <a:pt x="373468" y="65086"/>
                    <a:pt x="378117" y="65086"/>
                  </a:cubicBezTo>
                  <a:cubicBezTo>
                    <a:pt x="373468" y="65086"/>
                    <a:pt x="373468" y="65086"/>
                    <a:pt x="378117" y="60437"/>
                  </a:cubicBezTo>
                  <a:lnTo>
                    <a:pt x="373468" y="60437"/>
                  </a:lnTo>
                  <a:lnTo>
                    <a:pt x="373468" y="55788"/>
                  </a:lnTo>
                  <a:cubicBezTo>
                    <a:pt x="373468" y="55788"/>
                    <a:pt x="373468" y="55788"/>
                    <a:pt x="368819" y="60437"/>
                  </a:cubicBezTo>
                  <a:lnTo>
                    <a:pt x="368819" y="55788"/>
                  </a:lnTo>
                  <a:cubicBezTo>
                    <a:pt x="364170" y="60437"/>
                    <a:pt x="368819" y="55788"/>
                    <a:pt x="368819" y="55788"/>
                  </a:cubicBezTo>
                  <a:cubicBezTo>
                    <a:pt x="364170" y="55788"/>
                    <a:pt x="359521" y="51139"/>
                    <a:pt x="356421" y="51139"/>
                  </a:cubicBezTo>
                  <a:cubicBezTo>
                    <a:pt x="356421" y="46490"/>
                    <a:pt x="351772" y="46490"/>
                    <a:pt x="351772" y="46490"/>
                  </a:cubicBezTo>
                  <a:cubicBezTo>
                    <a:pt x="351772" y="46490"/>
                    <a:pt x="356421" y="41841"/>
                    <a:pt x="351772" y="41841"/>
                  </a:cubicBezTo>
                  <a:lnTo>
                    <a:pt x="347123" y="41841"/>
                  </a:lnTo>
                  <a:lnTo>
                    <a:pt x="347123" y="46490"/>
                  </a:lnTo>
                  <a:lnTo>
                    <a:pt x="334726" y="46490"/>
                  </a:lnTo>
                  <a:cubicBezTo>
                    <a:pt x="334726" y="46490"/>
                    <a:pt x="339375" y="41841"/>
                    <a:pt x="334726" y="41841"/>
                  </a:cubicBezTo>
                  <a:lnTo>
                    <a:pt x="339375" y="41841"/>
                  </a:lnTo>
                  <a:lnTo>
                    <a:pt x="339375" y="37192"/>
                  </a:lnTo>
                  <a:cubicBezTo>
                    <a:pt x="339375" y="37192"/>
                    <a:pt x="344024" y="37192"/>
                    <a:pt x="344024" y="32543"/>
                  </a:cubicBezTo>
                  <a:cubicBezTo>
                    <a:pt x="339375" y="32543"/>
                    <a:pt x="344024" y="27894"/>
                    <a:pt x="339375" y="27894"/>
                  </a:cubicBezTo>
                  <a:lnTo>
                    <a:pt x="334726" y="27894"/>
                  </a:lnTo>
                  <a:cubicBezTo>
                    <a:pt x="334726" y="32543"/>
                    <a:pt x="330077" y="27894"/>
                    <a:pt x="330077" y="27894"/>
                  </a:cubicBezTo>
                  <a:cubicBezTo>
                    <a:pt x="330077" y="27894"/>
                    <a:pt x="330077" y="27894"/>
                    <a:pt x="325428" y="27894"/>
                  </a:cubicBezTo>
                  <a:lnTo>
                    <a:pt x="325428" y="23245"/>
                  </a:lnTo>
                  <a:cubicBezTo>
                    <a:pt x="316130" y="23245"/>
                    <a:pt x="325428" y="23245"/>
                    <a:pt x="325428" y="23245"/>
                  </a:cubicBezTo>
                  <a:lnTo>
                    <a:pt x="330077" y="18596"/>
                  </a:lnTo>
                  <a:cubicBezTo>
                    <a:pt x="330077" y="13947"/>
                    <a:pt x="325428" y="13947"/>
                    <a:pt x="334726" y="13947"/>
                  </a:cubicBezTo>
                  <a:cubicBezTo>
                    <a:pt x="334726" y="9298"/>
                    <a:pt x="344024" y="9298"/>
                    <a:pt x="344024" y="9298"/>
                  </a:cubicBezTo>
                  <a:cubicBezTo>
                    <a:pt x="344024" y="9298"/>
                    <a:pt x="344024" y="4649"/>
                    <a:pt x="344024" y="9298"/>
                  </a:cubicBezTo>
                  <a:lnTo>
                    <a:pt x="339375" y="9298"/>
                  </a:lnTo>
                  <a:cubicBezTo>
                    <a:pt x="334726" y="9298"/>
                    <a:pt x="334726" y="4649"/>
                    <a:pt x="330077" y="9298"/>
                  </a:cubicBezTo>
                  <a:cubicBezTo>
                    <a:pt x="325428" y="9298"/>
                    <a:pt x="325428" y="13947"/>
                    <a:pt x="325428" y="13947"/>
                  </a:cubicBezTo>
                  <a:lnTo>
                    <a:pt x="316130" y="13947"/>
                  </a:lnTo>
                  <a:lnTo>
                    <a:pt x="316130" y="18596"/>
                  </a:lnTo>
                  <a:cubicBezTo>
                    <a:pt x="316130" y="23245"/>
                    <a:pt x="311481" y="18596"/>
                    <a:pt x="311481" y="18596"/>
                  </a:cubicBezTo>
                  <a:lnTo>
                    <a:pt x="308382" y="18596"/>
                  </a:lnTo>
                  <a:cubicBezTo>
                    <a:pt x="303733" y="18596"/>
                    <a:pt x="303733" y="13947"/>
                    <a:pt x="303733" y="13947"/>
                  </a:cubicBezTo>
                  <a:cubicBezTo>
                    <a:pt x="299084" y="13947"/>
                    <a:pt x="303733" y="13947"/>
                    <a:pt x="303733" y="9298"/>
                  </a:cubicBezTo>
                  <a:lnTo>
                    <a:pt x="303733" y="4649"/>
                  </a:lnTo>
                  <a:cubicBezTo>
                    <a:pt x="299084" y="9298"/>
                    <a:pt x="299084" y="4649"/>
                    <a:pt x="299084" y="4649"/>
                  </a:cubicBezTo>
                  <a:cubicBezTo>
                    <a:pt x="299084" y="4649"/>
                    <a:pt x="299084" y="4649"/>
                    <a:pt x="294435" y="4649"/>
                  </a:cubicBezTo>
                  <a:cubicBezTo>
                    <a:pt x="294435" y="4649"/>
                    <a:pt x="299084" y="0"/>
                    <a:pt x="294435" y="0"/>
                  </a:cubicBezTo>
                  <a:lnTo>
                    <a:pt x="289786" y="0"/>
                  </a:lnTo>
                  <a:lnTo>
                    <a:pt x="280488" y="0"/>
                  </a:lnTo>
                  <a:lnTo>
                    <a:pt x="271190" y="0"/>
                  </a:lnTo>
                  <a:lnTo>
                    <a:pt x="271190" y="4649"/>
                  </a:lnTo>
                  <a:cubicBezTo>
                    <a:pt x="271190" y="4649"/>
                    <a:pt x="275839" y="4649"/>
                    <a:pt x="271190" y="4649"/>
                  </a:cubicBezTo>
                  <a:cubicBezTo>
                    <a:pt x="271190" y="9298"/>
                    <a:pt x="280488" y="18596"/>
                    <a:pt x="275839" y="18596"/>
                  </a:cubicBezTo>
                  <a:lnTo>
                    <a:pt x="271190" y="18596"/>
                  </a:lnTo>
                  <a:cubicBezTo>
                    <a:pt x="266541" y="18596"/>
                    <a:pt x="261892" y="23245"/>
                    <a:pt x="261892" y="23245"/>
                  </a:cubicBezTo>
                  <a:cubicBezTo>
                    <a:pt x="261892" y="23245"/>
                    <a:pt x="257243" y="23245"/>
                    <a:pt x="257243" y="18596"/>
                  </a:cubicBezTo>
                  <a:lnTo>
                    <a:pt x="252594" y="18596"/>
                  </a:lnTo>
                  <a:lnTo>
                    <a:pt x="247945" y="18596"/>
                  </a:lnTo>
                  <a:cubicBezTo>
                    <a:pt x="243296" y="18596"/>
                    <a:pt x="247945" y="23245"/>
                    <a:pt x="243296" y="23245"/>
                  </a:cubicBezTo>
                  <a:lnTo>
                    <a:pt x="243296" y="27894"/>
                  </a:lnTo>
                  <a:cubicBezTo>
                    <a:pt x="243296" y="27894"/>
                    <a:pt x="238647" y="27894"/>
                    <a:pt x="243296" y="32543"/>
                  </a:cubicBezTo>
                  <a:lnTo>
                    <a:pt x="233998" y="32543"/>
                  </a:lnTo>
                  <a:cubicBezTo>
                    <a:pt x="233998" y="27894"/>
                    <a:pt x="229349" y="32543"/>
                    <a:pt x="229349" y="27894"/>
                  </a:cubicBezTo>
                  <a:cubicBezTo>
                    <a:pt x="229349" y="27894"/>
                    <a:pt x="224700" y="27894"/>
                    <a:pt x="224700" y="23245"/>
                  </a:cubicBezTo>
                  <a:lnTo>
                    <a:pt x="220051" y="23245"/>
                  </a:lnTo>
                  <a:lnTo>
                    <a:pt x="220051" y="18596"/>
                  </a:lnTo>
                  <a:cubicBezTo>
                    <a:pt x="215403" y="23245"/>
                    <a:pt x="215403" y="18596"/>
                    <a:pt x="215403" y="18596"/>
                  </a:cubicBezTo>
                  <a:cubicBezTo>
                    <a:pt x="210754" y="23245"/>
                    <a:pt x="210754" y="18596"/>
                    <a:pt x="210754" y="18596"/>
                  </a:cubicBezTo>
                  <a:cubicBezTo>
                    <a:pt x="206105" y="18596"/>
                    <a:pt x="206105" y="23245"/>
                    <a:pt x="206105" y="23245"/>
                  </a:cubicBezTo>
                  <a:lnTo>
                    <a:pt x="206105" y="27894"/>
                  </a:lnTo>
                  <a:cubicBezTo>
                    <a:pt x="206105" y="32543"/>
                    <a:pt x="210754" y="32543"/>
                    <a:pt x="210754" y="32543"/>
                  </a:cubicBezTo>
                  <a:cubicBezTo>
                    <a:pt x="210754" y="37192"/>
                    <a:pt x="215403" y="37192"/>
                    <a:pt x="215403" y="37192"/>
                  </a:cubicBezTo>
                  <a:lnTo>
                    <a:pt x="215403" y="46490"/>
                  </a:lnTo>
                  <a:cubicBezTo>
                    <a:pt x="210754" y="46490"/>
                    <a:pt x="215403" y="46490"/>
                    <a:pt x="210754" y="41841"/>
                  </a:cubicBezTo>
                  <a:lnTo>
                    <a:pt x="210754" y="37192"/>
                  </a:lnTo>
                  <a:lnTo>
                    <a:pt x="206105" y="32543"/>
                  </a:lnTo>
                  <a:lnTo>
                    <a:pt x="201456" y="32543"/>
                  </a:lnTo>
                  <a:cubicBezTo>
                    <a:pt x="196807" y="32543"/>
                    <a:pt x="201456" y="27894"/>
                    <a:pt x="201456" y="27894"/>
                  </a:cubicBezTo>
                  <a:cubicBezTo>
                    <a:pt x="201456" y="27894"/>
                    <a:pt x="196807" y="23245"/>
                    <a:pt x="196807" y="27894"/>
                  </a:cubicBezTo>
                  <a:lnTo>
                    <a:pt x="196807" y="23245"/>
                  </a:lnTo>
                  <a:lnTo>
                    <a:pt x="199906" y="23245"/>
                  </a:lnTo>
                  <a:lnTo>
                    <a:pt x="199906" y="18596"/>
                  </a:lnTo>
                  <a:lnTo>
                    <a:pt x="195257" y="18596"/>
                  </a:lnTo>
                  <a:cubicBezTo>
                    <a:pt x="195257" y="23245"/>
                    <a:pt x="190608" y="18596"/>
                    <a:pt x="190608" y="18596"/>
                  </a:cubicBezTo>
                  <a:lnTo>
                    <a:pt x="185959" y="18596"/>
                  </a:lnTo>
                  <a:lnTo>
                    <a:pt x="185959" y="23245"/>
                  </a:lnTo>
                  <a:lnTo>
                    <a:pt x="181310" y="27894"/>
                  </a:lnTo>
                  <a:cubicBezTo>
                    <a:pt x="181310" y="27894"/>
                    <a:pt x="181310" y="23245"/>
                    <a:pt x="176661" y="27894"/>
                  </a:cubicBezTo>
                  <a:cubicBezTo>
                    <a:pt x="176661" y="27894"/>
                    <a:pt x="176661" y="23245"/>
                    <a:pt x="176661" y="27894"/>
                  </a:cubicBezTo>
                  <a:lnTo>
                    <a:pt x="172012" y="27894"/>
                  </a:lnTo>
                  <a:cubicBezTo>
                    <a:pt x="176661" y="32543"/>
                    <a:pt x="172012" y="32543"/>
                    <a:pt x="172012" y="37192"/>
                  </a:cubicBezTo>
                  <a:cubicBezTo>
                    <a:pt x="176661" y="32543"/>
                    <a:pt x="176661" y="41841"/>
                    <a:pt x="172012" y="41841"/>
                  </a:cubicBezTo>
                  <a:lnTo>
                    <a:pt x="172012" y="46490"/>
                  </a:lnTo>
                  <a:cubicBezTo>
                    <a:pt x="167363" y="41841"/>
                    <a:pt x="167363" y="46490"/>
                    <a:pt x="167363" y="46490"/>
                  </a:cubicBezTo>
                  <a:lnTo>
                    <a:pt x="162714" y="46490"/>
                  </a:lnTo>
                  <a:lnTo>
                    <a:pt x="162714" y="37192"/>
                  </a:lnTo>
                  <a:lnTo>
                    <a:pt x="158065" y="37192"/>
                  </a:lnTo>
                  <a:cubicBezTo>
                    <a:pt x="158065" y="37192"/>
                    <a:pt x="158065" y="32543"/>
                    <a:pt x="153416" y="32543"/>
                  </a:cubicBezTo>
                  <a:cubicBezTo>
                    <a:pt x="153416" y="32543"/>
                    <a:pt x="148767" y="27894"/>
                    <a:pt x="148767" y="23245"/>
                  </a:cubicBezTo>
                  <a:lnTo>
                    <a:pt x="144118" y="23245"/>
                  </a:lnTo>
                  <a:cubicBezTo>
                    <a:pt x="139469" y="23245"/>
                    <a:pt x="139469" y="27894"/>
                    <a:pt x="139469" y="23245"/>
                  </a:cubicBezTo>
                  <a:cubicBezTo>
                    <a:pt x="134820" y="23245"/>
                    <a:pt x="139469" y="27894"/>
                    <a:pt x="134820" y="27894"/>
                  </a:cubicBezTo>
                  <a:lnTo>
                    <a:pt x="134820" y="32543"/>
                  </a:lnTo>
                  <a:lnTo>
                    <a:pt x="139469" y="32543"/>
                  </a:lnTo>
                  <a:lnTo>
                    <a:pt x="139469" y="37192"/>
                  </a:lnTo>
                  <a:cubicBezTo>
                    <a:pt x="144118" y="41841"/>
                    <a:pt x="139469" y="41841"/>
                    <a:pt x="139469" y="41841"/>
                  </a:cubicBezTo>
                  <a:cubicBezTo>
                    <a:pt x="144118" y="51139"/>
                    <a:pt x="139469" y="46490"/>
                    <a:pt x="139469" y="51139"/>
                  </a:cubicBezTo>
                  <a:cubicBezTo>
                    <a:pt x="139469" y="51139"/>
                    <a:pt x="139469" y="55788"/>
                    <a:pt x="130171" y="55788"/>
                  </a:cubicBezTo>
                  <a:cubicBezTo>
                    <a:pt x="130171" y="55788"/>
                    <a:pt x="130171" y="55788"/>
                    <a:pt x="134820" y="55788"/>
                  </a:cubicBezTo>
                  <a:cubicBezTo>
                    <a:pt x="134820" y="55788"/>
                    <a:pt x="134820" y="65086"/>
                    <a:pt x="130171" y="60437"/>
                  </a:cubicBezTo>
                  <a:lnTo>
                    <a:pt x="130171" y="55788"/>
                  </a:lnTo>
                  <a:lnTo>
                    <a:pt x="130171" y="51139"/>
                  </a:lnTo>
                  <a:cubicBezTo>
                    <a:pt x="130171" y="51139"/>
                    <a:pt x="130171" y="51139"/>
                    <a:pt x="125522" y="51139"/>
                  </a:cubicBezTo>
                  <a:lnTo>
                    <a:pt x="120873" y="51139"/>
                  </a:lnTo>
                  <a:cubicBezTo>
                    <a:pt x="120873" y="55788"/>
                    <a:pt x="120873" y="51139"/>
                    <a:pt x="116224" y="55788"/>
                  </a:cubicBezTo>
                  <a:lnTo>
                    <a:pt x="116224" y="60437"/>
                  </a:lnTo>
                  <a:lnTo>
                    <a:pt x="116224" y="69735"/>
                  </a:lnTo>
                  <a:cubicBezTo>
                    <a:pt x="116224" y="74384"/>
                    <a:pt x="111575" y="65086"/>
                    <a:pt x="111575" y="65086"/>
                  </a:cubicBezTo>
                  <a:cubicBezTo>
                    <a:pt x="111575" y="65086"/>
                    <a:pt x="116224" y="74384"/>
                    <a:pt x="111575" y="74384"/>
                  </a:cubicBezTo>
                  <a:cubicBezTo>
                    <a:pt x="111575" y="74384"/>
                    <a:pt x="116224" y="92979"/>
                    <a:pt x="106926" y="74384"/>
                  </a:cubicBezTo>
                  <a:lnTo>
                    <a:pt x="106926" y="69735"/>
                  </a:lnTo>
                  <a:lnTo>
                    <a:pt x="106926" y="65086"/>
                  </a:lnTo>
                  <a:lnTo>
                    <a:pt x="106926" y="60437"/>
                  </a:lnTo>
                  <a:cubicBezTo>
                    <a:pt x="106926" y="60437"/>
                    <a:pt x="94529" y="65086"/>
                    <a:pt x="106926" y="55788"/>
                  </a:cubicBezTo>
                  <a:lnTo>
                    <a:pt x="102277" y="55788"/>
                  </a:lnTo>
                  <a:cubicBezTo>
                    <a:pt x="102277" y="55788"/>
                    <a:pt x="97628" y="55788"/>
                    <a:pt x="102277" y="51139"/>
                  </a:cubicBezTo>
                  <a:lnTo>
                    <a:pt x="92980" y="51139"/>
                  </a:lnTo>
                  <a:cubicBezTo>
                    <a:pt x="92980" y="55788"/>
                    <a:pt x="88331" y="51139"/>
                    <a:pt x="88331" y="46490"/>
                  </a:cubicBezTo>
                  <a:cubicBezTo>
                    <a:pt x="92980" y="46490"/>
                    <a:pt x="92980" y="51139"/>
                    <a:pt x="97628" y="51139"/>
                  </a:cubicBezTo>
                  <a:lnTo>
                    <a:pt x="102277" y="46490"/>
                  </a:lnTo>
                  <a:cubicBezTo>
                    <a:pt x="102277" y="46490"/>
                    <a:pt x="97628" y="46490"/>
                    <a:pt x="102277" y="41841"/>
                  </a:cubicBezTo>
                  <a:lnTo>
                    <a:pt x="106926" y="41841"/>
                  </a:lnTo>
                  <a:cubicBezTo>
                    <a:pt x="106926" y="37192"/>
                    <a:pt x="102277" y="37192"/>
                    <a:pt x="106926" y="37192"/>
                  </a:cubicBezTo>
                  <a:lnTo>
                    <a:pt x="102277" y="32543"/>
                  </a:lnTo>
                  <a:cubicBezTo>
                    <a:pt x="106926" y="32543"/>
                    <a:pt x="102277" y="27894"/>
                    <a:pt x="97628" y="27894"/>
                  </a:cubicBezTo>
                  <a:cubicBezTo>
                    <a:pt x="92980" y="32543"/>
                    <a:pt x="97628" y="23245"/>
                    <a:pt x="92980" y="23245"/>
                  </a:cubicBezTo>
                  <a:cubicBezTo>
                    <a:pt x="88331" y="23245"/>
                    <a:pt x="92980" y="27894"/>
                    <a:pt x="88331" y="27894"/>
                  </a:cubicBezTo>
                  <a:lnTo>
                    <a:pt x="88331" y="23245"/>
                  </a:lnTo>
                  <a:cubicBezTo>
                    <a:pt x="88331" y="23245"/>
                    <a:pt x="88331" y="18596"/>
                    <a:pt x="83682" y="18596"/>
                  </a:cubicBezTo>
                  <a:cubicBezTo>
                    <a:pt x="79033" y="18596"/>
                    <a:pt x="83682" y="13947"/>
                    <a:pt x="74384" y="13947"/>
                  </a:cubicBezTo>
                  <a:cubicBezTo>
                    <a:pt x="65086" y="13947"/>
                    <a:pt x="69735" y="9298"/>
                    <a:pt x="69735" y="13947"/>
                  </a:cubicBezTo>
                  <a:lnTo>
                    <a:pt x="69735" y="9298"/>
                  </a:lnTo>
                  <a:cubicBezTo>
                    <a:pt x="69735" y="9298"/>
                    <a:pt x="69735" y="9298"/>
                    <a:pt x="65086" y="9298"/>
                  </a:cubicBezTo>
                  <a:lnTo>
                    <a:pt x="65086" y="4649"/>
                  </a:lnTo>
                  <a:lnTo>
                    <a:pt x="60437" y="4649"/>
                  </a:lnTo>
                  <a:cubicBezTo>
                    <a:pt x="55788" y="0"/>
                    <a:pt x="60437" y="4649"/>
                    <a:pt x="60437" y="4649"/>
                  </a:cubicBezTo>
                  <a:lnTo>
                    <a:pt x="55788" y="4649"/>
                  </a:lnTo>
                  <a:cubicBezTo>
                    <a:pt x="51139" y="0"/>
                    <a:pt x="55788" y="4649"/>
                    <a:pt x="55788" y="4649"/>
                  </a:cubicBezTo>
                  <a:lnTo>
                    <a:pt x="46490" y="4649"/>
                  </a:lnTo>
                  <a:cubicBezTo>
                    <a:pt x="46490" y="4649"/>
                    <a:pt x="46490" y="0"/>
                    <a:pt x="41841" y="4649"/>
                  </a:cubicBezTo>
                  <a:cubicBezTo>
                    <a:pt x="41841" y="4649"/>
                    <a:pt x="46490" y="4649"/>
                    <a:pt x="41841" y="4649"/>
                  </a:cubicBezTo>
                  <a:cubicBezTo>
                    <a:pt x="41841" y="4649"/>
                    <a:pt x="37192" y="0"/>
                    <a:pt x="41841" y="4649"/>
                  </a:cubicBezTo>
                  <a:cubicBezTo>
                    <a:pt x="41841" y="4649"/>
                    <a:pt x="32543" y="4649"/>
                    <a:pt x="37192" y="4649"/>
                  </a:cubicBezTo>
                  <a:cubicBezTo>
                    <a:pt x="37192" y="4649"/>
                    <a:pt x="41841" y="9298"/>
                    <a:pt x="32543" y="9298"/>
                  </a:cubicBezTo>
                  <a:cubicBezTo>
                    <a:pt x="32543" y="9298"/>
                    <a:pt x="32543" y="13947"/>
                    <a:pt x="37192" y="13947"/>
                  </a:cubicBezTo>
                  <a:lnTo>
                    <a:pt x="41841" y="13947"/>
                  </a:lnTo>
                  <a:cubicBezTo>
                    <a:pt x="46490" y="9298"/>
                    <a:pt x="46490" y="13947"/>
                    <a:pt x="51139" y="13947"/>
                  </a:cubicBezTo>
                  <a:cubicBezTo>
                    <a:pt x="51139" y="9298"/>
                    <a:pt x="51139" y="9298"/>
                    <a:pt x="55788" y="9298"/>
                  </a:cubicBezTo>
                  <a:cubicBezTo>
                    <a:pt x="55788" y="9298"/>
                    <a:pt x="51139" y="9298"/>
                    <a:pt x="51139" y="13947"/>
                  </a:cubicBezTo>
                  <a:lnTo>
                    <a:pt x="55788" y="13947"/>
                  </a:lnTo>
                  <a:cubicBezTo>
                    <a:pt x="60437" y="13947"/>
                    <a:pt x="60437" y="9298"/>
                    <a:pt x="60437" y="9298"/>
                  </a:cubicBezTo>
                  <a:cubicBezTo>
                    <a:pt x="60437" y="13947"/>
                    <a:pt x="60437" y="13947"/>
                    <a:pt x="55788" y="13947"/>
                  </a:cubicBezTo>
                  <a:lnTo>
                    <a:pt x="65086" y="13947"/>
                  </a:lnTo>
                  <a:cubicBezTo>
                    <a:pt x="60437" y="13947"/>
                    <a:pt x="52688" y="18596"/>
                    <a:pt x="52688" y="13947"/>
                  </a:cubicBezTo>
                  <a:cubicBezTo>
                    <a:pt x="52688" y="13947"/>
                    <a:pt x="43390" y="13947"/>
                    <a:pt x="48039" y="18596"/>
                  </a:cubicBezTo>
                  <a:lnTo>
                    <a:pt x="43390" y="18596"/>
                  </a:lnTo>
                  <a:cubicBezTo>
                    <a:pt x="48039" y="18596"/>
                    <a:pt x="43390" y="23245"/>
                    <a:pt x="48039" y="23245"/>
                  </a:cubicBezTo>
                  <a:cubicBezTo>
                    <a:pt x="52688" y="23245"/>
                    <a:pt x="52688" y="27894"/>
                    <a:pt x="57337" y="23245"/>
                  </a:cubicBezTo>
                  <a:cubicBezTo>
                    <a:pt x="57337" y="23245"/>
                    <a:pt x="57337" y="27894"/>
                    <a:pt x="61986" y="27894"/>
                  </a:cubicBezTo>
                  <a:cubicBezTo>
                    <a:pt x="61986" y="32543"/>
                    <a:pt x="66635" y="32543"/>
                    <a:pt x="61986" y="32543"/>
                  </a:cubicBezTo>
                  <a:cubicBezTo>
                    <a:pt x="61986" y="32543"/>
                    <a:pt x="66635" y="32543"/>
                    <a:pt x="66635" y="37192"/>
                  </a:cubicBezTo>
                  <a:lnTo>
                    <a:pt x="61986" y="32543"/>
                  </a:lnTo>
                  <a:cubicBezTo>
                    <a:pt x="57337" y="27894"/>
                    <a:pt x="57337" y="37192"/>
                    <a:pt x="57337" y="32543"/>
                  </a:cubicBezTo>
                  <a:cubicBezTo>
                    <a:pt x="57337" y="27894"/>
                    <a:pt x="52688" y="32543"/>
                    <a:pt x="52688" y="27894"/>
                  </a:cubicBezTo>
                  <a:lnTo>
                    <a:pt x="48039" y="27894"/>
                  </a:lnTo>
                  <a:cubicBezTo>
                    <a:pt x="52688" y="41841"/>
                    <a:pt x="48039" y="37192"/>
                    <a:pt x="48039" y="32543"/>
                  </a:cubicBezTo>
                  <a:lnTo>
                    <a:pt x="48039" y="27894"/>
                  </a:lnTo>
                  <a:cubicBezTo>
                    <a:pt x="43390" y="32543"/>
                    <a:pt x="43390" y="27894"/>
                    <a:pt x="43390" y="27894"/>
                  </a:cubicBezTo>
                  <a:cubicBezTo>
                    <a:pt x="43390" y="27894"/>
                    <a:pt x="43390" y="23245"/>
                    <a:pt x="38741" y="23245"/>
                  </a:cubicBezTo>
                  <a:cubicBezTo>
                    <a:pt x="34092" y="32543"/>
                    <a:pt x="38741" y="23245"/>
                    <a:pt x="38741" y="23245"/>
                  </a:cubicBezTo>
                  <a:cubicBezTo>
                    <a:pt x="38741" y="23245"/>
                    <a:pt x="34092" y="23245"/>
                    <a:pt x="34092" y="18596"/>
                  </a:cubicBezTo>
                  <a:lnTo>
                    <a:pt x="24795" y="18596"/>
                  </a:lnTo>
                  <a:lnTo>
                    <a:pt x="20146" y="18596"/>
                  </a:lnTo>
                  <a:lnTo>
                    <a:pt x="20146" y="23245"/>
                  </a:lnTo>
                  <a:lnTo>
                    <a:pt x="15497" y="23245"/>
                  </a:lnTo>
                  <a:cubicBezTo>
                    <a:pt x="27894" y="27894"/>
                    <a:pt x="20146" y="27894"/>
                    <a:pt x="20146" y="27894"/>
                  </a:cubicBezTo>
                  <a:cubicBezTo>
                    <a:pt x="15497" y="27894"/>
                    <a:pt x="15497" y="23245"/>
                    <a:pt x="10848" y="27894"/>
                  </a:cubicBezTo>
                  <a:cubicBezTo>
                    <a:pt x="10848" y="27894"/>
                    <a:pt x="10848" y="27894"/>
                    <a:pt x="15497" y="27894"/>
                  </a:cubicBezTo>
                  <a:lnTo>
                    <a:pt x="15497" y="32543"/>
                  </a:lnTo>
                  <a:cubicBezTo>
                    <a:pt x="15497" y="32543"/>
                    <a:pt x="20146" y="37192"/>
                    <a:pt x="24795" y="37192"/>
                  </a:cubicBezTo>
                  <a:lnTo>
                    <a:pt x="12397" y="37192"/>
                  </a:lnTo>
                  <a:cubicBezTo>
                    <a:pt x="12397" y="32543"/>
                    <a:pt x="12397" y="37192"/>
                    <a:pt x="12397" y="37192"/>
                  </a:cubicBezTo>
                  <a:cubicBezTo>
                    <a:pt x="12397" y="41841"/>
                    <a:pt x="12397" y="41841"/>
                    <a:pt x="17046" y="41841"/>
                  </a:cubicBezTo>
                  <a:lnTo>
                    <a:pt x="17046" y="46490"/>
                  </a:lnTo>
                  <a:cubicBezTo>
                    <a:pt x="38741" y="46490"/>
                    <a:pt x="21695" y="46490"/>
                    <a:pt x="26344" y="51139"/>
                  </a:cubicBezTo>
                  <a:cubicBezTo>
                    <a:pt x="21695" y="51139"/>
                    <a:pt x="17046" y="46490"/>
                    <a:pt x="13947" y="46490"/>
                  </a:cubicBezTo>
                  <a:cubicBezTo>
                    <a:pt x="10848" y="46490"/>
                    <a:pt x="9298" y="41841"/>
                    <a:pt x="4649" y="41841"/>
                  </a:cubicBezTo>
                  <a:lnTo>
                    <a:pt x="4649" y="46490"/>
                  </a:lnTo>
                  <a:cubicBezTo>
                    <a:pt x="4649" y="51139"/>
                    <a:pt x="9298" y="51139"/>
                    <a:pt x="9298" y="51139"/>
                  </a:cubicBezTo>
                  <a:cubicBezTo>
                    <a:pt x="9298" y="51139"/>
                    <a:pt x="13947" y="51139"/>
                    <a:pt x="13947" y="55788"/>
                  </a:cubicBezTo>
                  <a:cubicBezTo>
                    <a:pt x="23245" y="60437"/>
                    <a:pt x="13947" y="55788"/>
                    <a:pt x="13947" y="55788"/>
                  </a:cubicBezTo>
                  <a:cubicBezTo>
                    <a:pt x="13947" y="51139"/>
                    <a:pt x="9298" y="51139"/>
                    <a:pt x="4649" y="51139"/>
                  </a:cubicBezTo>
                  <a:lnTo>
                    <a:pt x="4649" y="55788"/>
                  </a:lnTo>
                  <a:cubicBezTo>
                    <a:pt x="4649" y="60437"/>
                    <a:pt x="0" y="60437"/>
                    <a:pt x="0" y="60437"/>
                  </a:cubicBezTo>
                  <a:cubicBezTo>
                    <a:pt x="0" y="65086"/>
                    <a:pt x="0" y="60437"/>
                    <a:pt x="0" y="60437"/>
                  </a:cubicBezTo>
                  <a:lnTo>
                    <a:pt x="9298" y="60437"/>
                  </a:lnTo>
                  <a:cubicBezTo>
                    <a:pt x="13947" y="60437"/>
                    <a:pt x="18596" y="60437"/>
                    <a:pt x="18596" y="65086"/>
                  </a:cubicBezTo>
                  <a:lnTo>
                    <a:pt x="27894" y="65086"/>
                  </a:lnTo>
                  <a:lnTo>
                    <a:pt x="37192" y="60437"/>
                  </a:lnTo>
                  <a:lnTo>
                    <a:pt x="46490" y="60437"/>
                  </a:lnTo>
                  <a:cubicBezTo>
                    <a:pt x="51139" y="60437"/>
                    <a:pt x="46490" y="60437"/>
                    <a:pt x="46490" y="60437"/>
                  </a:cubicBezTo>
                  <a:cubicBezTo>
                    <a:pt x="46490" y="55788"/>
                    <a:pt x="46490" y="55788"/>
                    <a:pt x="51139" y="55788"/>
                  </a:cubicBezTo>
                  <a:cubicBezTo>
                    <a:pt x="55788" y="65086"/>
                    <a:pt x="55788" y="51139"/>
                    <a:pt x="55788" y="55788"/>
                  </a:cubicBezTo>
                  <a:cubicBezTo>
                    <a:pt x="60437" y="55788"/>
                    <a:pt x="65086" y="51139"/>
                    <a:pt x="60437" y="60437"/>
                  </a:cubicBezTo>
                  <a:lnTo>
                    <a:pt x="65086" y="60437"/>
                  </a:lnTo>
                  <a:cubicBezTo>
                    <a:pt x="65086" y="51139"/>
                    <a:pt x="65086" y="60437"/>
                    <a:pt x="69735" y="60437"/>
                  </a:cubicBezTo>
                  <a:cubicBezTo>
                    <a:pt x="74384" y="46490"/>
                    <a:pt x="74384" y="60437"/>
                    <a:pt x="74384" y="60437"/>
                  </a:cubicBezTo>
                  <a:cubicBezTo>
                    <a:pt x="79033" y="60437"/>
                    <a:pt x="83682" y="51139"/>
                    <a:pt x="79033" y="60437"/>
                  </a:cubicBezTo>
                  <a:cubicBezTo>
                    <a:pt x="74384" y="65086"/>
                    <a:pt x="79033" y="65086"/>
                    <a:pt x="79033" y="65086"/>
                  </a:cubicBezTo>
                  <a:lnTo>
                    <a:pt x="83682" y="65086"/>
                  </a:lnTo>
                  <a:cubicBezTo>
                    <a:pt x="88331" y="65086"/>
                    <a:pt x="88331" y="55788"/>
                    <a:pt x="88331" y="60437"/>
                  </a:cubicBezTo>
                  <a:cubicBezTo>
                    <a:pt x="88331" y="65086"/>
                    <a:pt x="92980" y="60437"/>
                    <a:pt x="92980" y="60437"/>
                  </a:cubicBezTo>
                  <a:cubicBezTo>
                    <a:pt x="92980" y="60437"/>
                    <a:pt x="92980" y="65086"/>
                    <a:pt x="97628" y="65086"/>
                  </a:cubicBezTo>
                  <a:cubicBezTo>
                    <a:pt x="92980" y="65086"/>
                    <a:pt x="92980" y="69735"/>
                    <a:pt x="88331" y="69735"/>
                  </a:cubicBezTo>
                  <a:lnTo>
                    <a:pt x="83682" y="69735"/>
                  </a:lnTo>
                  <a:cubicBezTo>
                    <a:pt x="83682" y="69735"/>
                    <a:pt x="79033" y="69735"/>
                    <a:pt x="79033" y="74384"/>
                  </a:cubicBezTo>
                  <a:cubicBezTo>
                    <a:pt x="74384" y="74384"/>
                    <a:pt x="74384" y="74384"/>
                    <a:pt x="74384" y="79033"/>
                  </a:cubicBezTo>
                  <a:cubicBezTo>
                    <a:pt x="74384" y="79033"/>
                    <a:pt x="65086" y="79033"/>
                    <a:pt x="65086" y="83682"/>
                  </a:cubicBezTo>
                  <a:lnTo>
                    <a:pt x="69735" y="79033"/>
                  </a:lnTo>
                  <a:cubicBezTo>
                    <a:pt x="74384" y="83682"/>
                    <a:pt x="69735" y="83682"/>
                    <a:pt x="69735" y="83682"/>
                  </a:cubicBezTo>
                  <a:lnTo>
                    <a:pt x="74384" y="83682"/>
                  </a:lnTo>
                  <a:lnTo>
                    <a:pt x="86781" y="83682"/>
                  </a:lnTo>
                  <a:lnTo>
                    <a:pt x="91430" y="83682"/>
                  </a:lnTo>
                  <a:cubicBezTo>
                    <a:pt x="91430" y="83682"/>
                    <a:pt x="91430" y="79033"/>
                    <a:pt x="96079" y="79033"/>
                  </a:cubicBezTo>
                  <a:cubicBezTo>
                    <a:pt x="91430" y="83682"/>
                    <a:pt x="96079" y="88330"/>
                    <a:pt x="91430" y="88330"/>
                  </a:cubicBezTo>
                  <a:lnTo>
                    <a:pt x="82132" y="88330"/>
                  </a:lnTo>
                  <a:lnTo>
                    <a:pt x="77483" y="88330"/>
                  </a:lnTo>
                  <a:lnTo>
                    <a:pt x="68185" y="88330"/>
                  </a:lnTo>
                  <a:lnTo>
                    <a:pt x="63536" y="88330"/>
                  </a:lnTo>
                  <a:cubicBezTo>
                    <a:pt x="58887" y="97628"/>
                    <a:pt x="63536" y="88330"/>
                    <a:pt x="58887" y="88330"/>
                  </a:cubicBezTo>
                  <a:cubicBezTo>
                    <a:pt x="58887" y="88330"/>
                    <a:pt x="58887" y="83682"/>
                    <a:pt x="58887" y="88330"/>
                  </a:cubicBezTo>
                  <a:cubicBezTo>
                    <a:pt x="54238" y="88330"/>
                    <a:pt x="54238" y="88330"/>
                    <a:pt x="54238" y="92979"/>
                  </a:cubicBezTo>
                  <a:cubicBezTo>
                    <a:pt x="49589" y="92979"/>
                    <a:pt x="49589" y="88330"/>
                    <a:pt x="49589" y="88330"/>
                  </a:cubicBezTo>
                  <a:cubicBezTo>
                    <a:pt x="44940" y="97628"/>
                    <a:pt x="44940" y="92979"/>
                    <a:pt x="44940" y="92979"/>
                  </a:cubicBezTo>
                  <a:cubicBezTo>
                    <a:pt x="44940" y="92979"/>
                    <a:pt x="44940" y="88330"/>
                    <a:pt x="40291" y="88330"/>
                  </a:cubicBezTo>
                  <a:cubicBezTo>
                    <a:pt x="35642" y="88330"/>
                    <a:pt x="40291" y="97628"/>
                    <a:pt x="40291" y="97628"/>
                  </a:cubicBezTo>
                  <a:cubicBezTo>
                    <a:pt x="35642" y="92979"/>
                    <a:pt x="30993" y="88330"/>
                    <a:pt x="35642" y="92979"/>
                  </a:cubicBezTo>
                  <a:cubicBezTo>
                    <a:pt x="35642" y="97628"/>
                    <a:pt x="26344" y="92979"/>
                    <a:pt x="30993" y="97628"/>
                  </a:cubicBezTo>
                  <a:lnTo>
                    <a:pt x="26344" y="97628"/>
                  </a:lnTo>
                  <a:lnTo>
                    <a:pt x="21695" y="97628"/>
                  </a:lnTo>
                  <a:lnTo>
                    <a:pt x="17046" y="92979"/>
                  </a:lnTo>
                  <a:cubicBezTo>
                    <a:pt x="17046" y="92979"/>
                    <a:pt x="17046" y="97628"/>
                    <a:pt x="12397" y="97628"/>
                  </a:cubicBezTo>
                  <a:cubicBezTo>
                    <a:pt x="7748" y="97628"/>
                    <a:pt x="13947" y="102277"/>
                    <a:pt x="18596" y="102277"/>
                  </a:cubicBezTo>
                  <a:cubicBezTo>
                    <a:pt x="18596" y="102277"/>
                    <a:pt x="18596" y="106926"/>
                    <a:pt x="23245" y="106926"/>
                  </a:cubicBezTo>
                  <a:lnTo>
                    <a:pt x="32543" y="106926"/>
                  </a:lnTo>
                  <a:cubicBezTo>
                    <a:pt x="32543" y="102277"/>
                    <a:pt x="37192" y="102277"/>
                    <a:pt x="37192" y="106926"/>
                  </a:cubicBezTo>
                  <a:cubicBezTo>
                    <a:pt x="41841" y="106926"/>
                    <a:pt x="37192" y="102277"/>
                    <a:pt x="46490" y="102277"/>
                  </a:cubicBezTo>
                  <a:lnTo>
                    <a:pt x="51139" y="102277"/>
                  </a:lnTo>
                  <a:lnTo>
                    <a:pt x="55788" y="102277"/>
                  </a:lnTo>
                  <a:lnTo>
                    <a:pt x="60437" y="102277"/>
                  </a:lnTo>
                  <a:cubicBezTo>
                    <a:pt x="60437" y="106926"/>
                    <a:pt x="65086" y="106926"/>
                    <a:pt x="65086" y="106926"/>
                  </a:cubicBezTo>
                  <a:lnTo>
                    <a:pt x="74384" y="106926"/>
                  </a:lnTo>
                  <a:cubicBezTo>
                    <a:pt x="79033" y="106926"/>
                    <a:pt x="79033" y="111575"/>
                    <a:pt x="74384" y="111575"/>
                  </a:cubicBezTo>
                  <a:lnTo>
                    <a:pt x="79033" y="111575"/>
                  </a:lnTo>
                  <a:cubicBezTo>
                    <a:pt x="79033" y="111575"/>
                    <a:pt x="74384" y="125522"/>
                    <a:pt x="79033" y="120873"/>
                  </a:cubicBezTo>
                  <a:cubicBezTo>
                    <a:pt x="83682" y="116224"/>
                    <a:pt x="83682" y="116224"/>
                    <a:pt x="83682" y="120873"/>
                  </a:cubicBezTo>
                  <a:cubicBezTo>
                    <a:pt x="83682" y="120873"/>
                    <a:pt x="83682" y="125522"/>
                    <a:pt x="88331" y="125522"/>
                  </a:cubicBezTo>
                  <a:cubicBezTo>
                    <a:pt x="88331" y="125522"/>
                    <a:pt x="88331" y="120873"/>
                    <a:pt x="92980" y="120873"/>
                  </a:cubicBezTo>
                  <a:lnTo>
                    <a:pt x="88331" y="125522"/>
                  </a:lnTo>
                  <a:cubicBezTo>
                    <a:pt x="88331" y="125522"/>
                    <a:pt x="92980" y="125522"/>
                    <a:pt x="92980" y="130171"/>
                  </a:cubicBezTo>
                  <a:cubicBezTo>
                    <a:pt x="92980" y="130171"/>
                    <a:pt x="88331" y="130171"/>
                    <a:pt x="88331" y="134820"/>
                  </a:cubicBezTo>
                  <a:cubicBezTo>
                    <a:pt x="88331" y="134820"/>
                    <a:pt x="92980" y="130171"/>
                    <a:pt x="92980" y="134820"/>
                  </a:cubicBezTo>
                  <a:cubicBezTo>
                    <a:pt x="97628" y="134820"/>
                    <a:pt x="102277" y="125522"/>
                    <a:pt x="105377" y="125522"/>
                  </a:cubicBezTo>
                  <a:cubicBezTo>
                    <a:pt x="114675" y="125522"/>
                    <a:pt x="110026" y="130171"/>
                    <a:pt x="110026" y="130171"/>
                  </a:cubicBezTo>
                  <a:cubicBezTo>
                    <a:pt x="105377" y="130171"/>
                    <a:pt x="92980" y="134820"/>
                    <a:pt x="97628" y="134820"/>
                  </a:cubicBezTo>
                  <a:cubicBezTo>
                    <a:pt x="97628" y="134820"/>
                    <a:pt x="102277" y="139469"/>
                    <a:pt x="97628" y="139469"/>
                  </a:cubicBezTo>
                  <a:lnTo>
                    <a:pt x="92980" y="139469"/>
                  </a:lnTo>
                  <a:cubicBezTo>
                    <a:pt x="97628" y="144118"/>
                    <a:pt x="88331" y="139469"/>
                    <a:pt x="88331" y="144118"/>
                  </a:cubicBezTo>
                  <a:cubicBezTo>
                    <a:pt x="97628" y="148767"/>
                    <a:pt x="88331" y="144118"/>
                    <a:pt x="88331" y="144118"/>
                  </a:cubicBezTo>
                  <a:cubicBezTo>
                    <a:pt x="83682" y="148767"/>
                    <a:pt x="83682" y="144118"/>
                    <a:pt x="79033" y="148767"/>
                  </a:cubicBezTo>
                  <a:cubicBezTo>
                    <a:pt x="79033" y="148767"/>
                    <a:pt x="74384" y="148767"/>
                    <a:pt x="79033" y="148767"/>
                  </a:cubicBezTo>
                  <a:cubicBezTo>
                    <a:pt x="79033" y="153416"/>
                    <a:pt x="74384" y="148767"/>
                    <a:pt x="74384" y="148767"/>
                  </a:cubicBezTo>
                  <a:cubicBezTo>
                    <a:pt x="74384" y="148767"/>
                    <a:pt x="69735" y="144118"/>
                    <a:pt x="65086" y="144118"/>
                  </a:cubicBezTo>
                  <a:lnTo>
                    <a:pt x="65086" y="148767"/>
                  </a:lnTo>
                  <a:lnTo>
                    <a:pt x="65086" y="153416"/>
                  </a:lnTo>
                  <a:cubicBezTo>
                    <a:pt x="69735" y="153416"/>
                    <a:pt x="65086" y="153416"/>
                    <a:pt x="65086" y="153416"/>
                  </a:cubicBezTo>
                  <a:cubicBezTo>
                    <a:pt x="65086" y="158065"/>
                    <a:pt x="69735" y="158065"/>
                    <a:pt x="65086" y="158065"/>
                  </a:cubicBezTo>
                  <a:cubicBezTo>
                    <a:pt x="65086" y="158065"/>
                    <a:pt x="60437" y="158065"/>
                    <a:pt x="65086" y="162714"/>
                  </a:cubicBezTo>
                  <a:cubicBezTo>
                    <a:pt x="69735" y="162714"/>
                    <a:pt x="69735" y="158065"/>
                    <a:pt x="69735" y="162714"/>
                  </a:cubicBezTo>
                  <a:cubicBezTo>
                    <a:pt x="69735" y="158065"/>
                    <a:pt x="74384" y="158065"/>
                    <a:pt x="79033" y="158065"/>
                  </a:cubicBezTo>
                  <a:lnTo>
                    <a:pt x="83682" y="158065"/>
                  </a:lnTo>
                  <a:lnTo>
                    <a:pt x="91430" y="158065"/>
                  </a:lnTo>
                  <a:cubicBezTo>
                    <a:pt x="91430" y="158065"/>
                    <a:pt x="91430" y="153416"/>
                    <a:pt x="96079" y="158065"/>
                  </a:cubicBezTo>
                  <a:lnTo>
                    <a:pt x="100728" y="158065"/>
                  </a:lnTo>
                  <a:lnTo>
                    <a:pt x="105377" y="158065"/>
                  </a:lnTo>
                  <a:lnTo>
                    <a:pt x="110026" y="158065"/>
                  </a:lnTo>
                  <a:cubicBezTo>
                    <a:pt x="105377" y="153416"/>
                    <a:pt x="114675" y="158065"/>
                    <a:pt x="114675" y="158065"/>
                  </a:cubicBezTo>
                  <a:cubicBezTo>
                    <a:pt x="119324" y="158065"/>
                    <a:pt x="123973" y="158065"/>
                    <a:pt x="127072" y="162714"/>
                  </a:cubicBezTo>
                  <a:lnTo>
                    <a:pt x="131721" y="162714"/>
                  </a:lnTo>
                  <a:cubicBezTo>
                    <a:pt x="136370" y="167363"/>
                    <a:pt x="141019" y="167363"/>
                    <a:pt x="141019" y="172012"/>
                  </a:cubicBezTo>
                  <a:cubicBezTo>
                    <a:pt x="145668" y="172012"/>
                    <a:pt x="145668" y="172012"/>
                    <a:pt x="150317" y="176661"/>
                  </a:cubicBezTo>
                  <a:lnTo>
                    <a:pt x="159615" y="176661"/>
                  </a:lnTo>
                  <a:lnTo>
                    <a:pt x="164264" y="176661"/>
                  </a:lnTo>
                  <a:lnTo>
                    <a:pt x="173562" y="176661"/>
                  </a:lnTo>
                  <a:lnTo>
                    <a:pt x="178211" y="181310"/>
                  </a:lnTo>
                  <a:cubicBezTo>
                    <a:pt x="178211" y="181310"/>
                    <a:pt x="182860" y="176661"/>
                    <a:pt x="182860" y="181310"/>
                  </a:cubicBezTo>
                  <a:lnTo>
                    <a:pt x="187509" y="181310"/>
                  </a:lnTo>
                  <a:cubicBezTo>
                    <a:pt x="192158" y="185959"/>
                    <a:pt x="192158" y="181310"/>
                    <a:pt x="192158" y="181310"/>
                  </a:cubicBezTo>
                  <a:cubicBezTo>
                    <a:pt x="192158" y="185959"/>
                    <a:pt x="196807" y="181310"/>
                    <a:pt x="196807" y="185959"/>
                  </a:cubicBezTo>
                  <a:cubicBezTo>
                    <a:pt x="201456" y="185959"/>
                    <a:pt x="206105" y="181310"/>
                    <a:pt x="209204" y="181310"/>
                  </a:cubicBezTo>
                  <a:lnTo>
                    <a:pt x="226250" y="181310"/>
                  </a:lnTo>
                  <a:cubicBezTo>
                    <a:pt x="230899" y="176661"/>
                    <a:pt x="230899" y="176661"/>
                    <a:pt x="235548" y="176661"/>
                  </a:cubicBezTo>
                  <a:cubicBezTo>
                    <a:pt x="235548" y="172012"/>
                    <a:pt x="230899" y="172012"/>
                    <a:pt x="230899" y="172012"/>
                  </a:cubicBezTo>
                  <a:lnTo>
                    <a:pt x="230899" y="172012"/>
                  </a:lnTo>
                  <a:cubicBezTo>
                    <a:pt x="230899" y="167363"/>
                    <a:pt x="230899" y="172012"/>
                    <a:pt x="235548" y="167363"/>
                  </a:cubicBezTo>
                  <a:lnTo>
                    <a:pt x="235548" y="164264"/>
                  </a:lnTo>
                  <a:lnTo>
                    <a:pt x="244846" y="164264"/>
                  </a:lnTo>
                  <a:lnTo>
                    <a:pt x="254144" y="164264"/>
                  </a:lnTo>
                  <a:lnTo>
                    <a:pt x="254144" y="159615"/>
                  </a:lnTo>
                  <a:lnTo>
                    <a:pt x="258793" y="159615"/>
                  </a:lnTo>
                  <a:cubicBezTo>
                    <a:pt x="258793" y="159615"/>
                    <a:pt x="254144" y="159615"/>
                    <a:pt x="258793" y="159615"/>
                  </a:cubicBezTo>
                  <a:lnTo>
                    <a:pt x="258793" y="164264"/>
                  </a:lnTo>
                  <a:lnTo>
                    <a:pt x="268091" y="164264"/>
                  </a:lnTo>
                  <a:cubicBezTo>
                    <a:pt x="272740" y="164264"/>
                    <a:pt x="272740" y="159615"/>
                    <a:pt x="277389" y="159615"/>
                  </a:cubicBezTo>
                  <a:cubicBezTo>
                    <a:pt x="282038" y="154966"/>
                    <a:pt x="277389" y="154966"/>
                    <a:pt x="282038" y="154966"/>
                  </a:cubicBezTo>
                  <a:cubicBezTo>
                    <a:pt x="282038" y="154966"/>
                    <a:pt x="286687" y="154966"/>
                    <a:pt x="286687" y="150317"/>
                  </a:cubicBezTo>
                  <a:cubicBezTo>
                    <a:pt x="286687" y="150317"/>
                    <a:pt x="291336" y="150317"/>
                    <a:pt x="295985" y="145668"/>
                  </a:cubicBezTo>
                  <a:cubicBezTo>
                    <a:pt x="295985" y="145668"/>
                    <a:pt x="305283" y="145668"/>
                    <a:pt x="305283" y="141019"/>
                  </a:cubicBezTo>
                  <a:lnTo>
                    <a:pt x="308382" y="141019"/>
                  </a:lnTo>
                  <a:cubicBezTo>
                    <a:pt x="308382" y="141019"/>
                    <a:pt x="313031" y="141019"/>
                    <a:pt x="313031" y="136370"/>
                  </a:cubicBezTo>
                  <a:lnTo>
                    <a:pt x="317680" y="136370"/>
                  </a:lnTo>
                  <a:cubicBezTo>
                    <a:pt x="322329" y="136370"/>
                    <a:pt x="326978" y="141019"/>
                    <a:pt x="330077" y="136370"/>
                  </a:cubicBezTo>
                  <a:cubicBezTo>
                    <a:pt x="330077" y="136370"/>
                    <a:pt x="330077" y="131721"/>
                    <a:pt x="334726" y="131721"/>
                  </a:cubicBezTo>
                  <a:cubicBezTo>
                    <a:pt x="339375" y="131721"/>
                    <a:pt x="339375" y="131721"/>
                    <a:pt x="339375" y="127072"/>
                  </a:cubicBezTo>
                  <a:lnTo>
                    <a:pt x="344024" y="127072"/>
                  </a:lnTo>
                  <a:cubicBezTo>
                    <a:pt x="348673" y="127072"/>
                    <a:pt x="344024" y="122423"/>
                    <a:pt x="348673" y="122423"/>
                  </a:cubicBezTo>
                  <a:lnTo>
                    <a:pt x="348673" y="117774"/>
                  </a:lnTo>
                  <a:cubicBezTo>
                    <a:pt x="344024" y="117774"/>
                    <a:pt x="348673" y="117774"/>
                    <a:pt x="348673" y="117774"/>
                  </a:cubicBezTo>
                  <a:cubicBezTo>
                    <a:pt x="353322" y="117774"/>
                    <a:pt x="344024" y="113125"/>
                    <a:pt x="353322" y="113125"/>
                  </a:cubicBezTo>
                  <a:lnTo>
                    <a:pt x="357971" y="113125"/>
                  </a:lnTo>
                  <a:cubicBezTo>
                    <a:pt x="353322" y="113125"/>
                    <a:pt x="348673" y="108476"/>
                    <a:pt x="348673" y="108476"/>
                  </a:cubicBezTo>
                  <a:cubicBezTo>
                    <a:pt x="348673" y="108476"/>
                    <a:pt x="353322" y="113125"/>
                    <a:pt x="357971" y="113125"/>
                  </a:cubicBezTo>
                  <a:cubicBezTo>
                    <a:pt x="362620" y="113125"/>
                    <a:pt x="357971" y="113125"/>
                    <a:pt x="362620" y="108476"/>
                  </a:cubicBezTo>
                  <a:cubicBezTo>
                    <a:pt x="371918" y="108476"/>
                    <a:pt x="362620" y="108476"/>
                    <a:pt x="362620" y="103827"/>
                  </a:cubicBezTo>
                  <a:cubicBezTo>
                    <a:pt x="367269" y="103827"/>
                    <a:pt x="367269" y="108476"/>
                    <a:pt x="367269" y="103827"/>
                  </a:cubicBezTo>
                  <a:lnTo>
                    <a:pt x="371918" y="103827"/>
                  </a:lnTo>
                  <a:cubicBezTo>
                    <a:pt x="376567" y="103827"/>
                    <a:pt x="376567" y="99178"/>
                    <a:pt x="376567" y="99178"/>
                  </a:cubicBezTo>
                  <a:cubicBezTo>
                    <a:pt x="367269" y="99178"/>
                    <a:pt x="367269" y="94529"/>
                    <a:pt x="376567" y="99178"/>
                  </a:cubicBezTo>
                  <a:lnTo>
                    <a:pt x="376567" y="94529"/>
                  </a:lnTo>
                  <a:cubicBezTo>
                    <a:pt x="371918" y="94529"/>
                    <a:pt x="367269" y="85231"/>
                    <a:pt x="371918" y="94529"/>
                  </a:cubicBezTo>
                  <a:lnTo>
                    <a:pt x="381216" y="94529"/>
                  </a:lnTo>
                  <a:cubicBezTo>
                    <a:pt x="381216" y="94529"/>
                    <a:pt x="376567" y="94529"/>
                    <a:pt x="381216" y="89880"/>
                  </a:cubicBezTo>
                  <a:cubicBezTo>
                    <a:pt x="385865" y="89880"/>
                    <a:pt x="385865" y="89880"/>
                    <a:pt x="385865" y="85231"/>
                  </a:cubicBezTo>
                  <a:cubicBezTo>
                    <a:pt x="385865" y="85231"/>
                    <a:pt x="381216" y="89880"/>
                    <a:pt x="385865" y="85231"/>
                  </a:cubicBezTo>
                  <a:cubicBezTo>
                    <a:pt x="382766" y="79033"/>
                    <a:pt x="378117" y="79033"/>
                    <a:pt x="378117" y="83682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608" name="Freeform: Shape 1607">
              <a:extLst>
                <a:ext uri="{FF2B5EF4-FFF2-40B4-BE49-F238E27FC236}">
                  <a16:creationId xmlns:a16="http://schemas.microsoft.com/office/drawing/2014/main" id="{D496A078-76BE-3ACE-81F4-F9A711A91150}"/>
                </a:ext>
              </a:extLst>
            </p:cNvPr>
            <p:cNvSpPr/>
            <p:nvPr/>
          </p:nvSpPr>
          <p:spPr>
            <a:xfrm>
              <a:off x="5619678" y="3145379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6199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0"/>
                    <a:pt x="6199" y="6199"/>
                    <a:pt x="0" y="619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609" name="Freeform: Shape 1608">
              <a:extLst>
                <a:ext uri="{FF2B5EF4-FFF2-40B4-BE49-F238E27FC236}">
                  <a16:creationId xmlns:a16="http://schemas.microsoft.com/office/drawing/2014/main" id="{EC4B26D6-B5C2-FE7F-EA47-417AD2C91F93}"/>
                </a:ext>
              </a:extLst>
            </p:cNvPr>
            <p:cNvSpPr/>
            <p:nvPr/>
          </p:nvSpPr>
          <p:spPr>
            <a:xfrm>
              <a:off x="6076563" y="2888130"/>
              <a:ext cx="44696" cy="59826"/>
            </a:xfrm>
            <a:custGeom>
              <a:avLst/>
              <a:gdLst>
                <a:gd name="connsiteX0" fmla="*/ 2755 w 0"/>
                <a:gd name="connsiteY0" fmla="*/ 0 h 0"/>
                <a:gd name="connsiteX1" fmla="*/ 2755 w 0"/>
                <a:gd name="connsiteY1" fmla="*/ 6199 h 0"/>
                <a:gd name="connsiteX2" fmla="*/ 2755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755" y="0"/>
                  </a:moveTo>
                  <a:lnTo>
                    <a:pt x="2755" y="6199"/>
                  </a:lnTo>
                  <a:cubicBezTo>
                    <a:pt x="2755" y="4649"/>
                    <a:pt x="-3444" y="0"/>
                    <a:pt x="2755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610" name="Freeform: Shape 1609">
              <a:extLst>
                <a:ext uri="{FF2B5EF4-FFF2-40B4-BE49-F238E27FC236}">
                  <a16:creationId xmlns:a16="http://schemas.microsoft.com/office/drawing/2014/main" id="{9777D437-7DAA-67C8-007F-72C656D2DBA9}"/>
                </a:ext>
              </a:extLst>
            </p:cNvPr>
            <p:cNvSpPr/>
            <p:nvPr/>
          </p:nvSpPr>
          <p:spPr>
            <a:xfrm>
              <a:off x="6066630" y="2798392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6199 w 0"/>
                <a:gd name="connsiteY1" fmla="*/ 6199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6199" y="0"/>
                    <a:pt x="6199" y="6199"/>
                    <a:pt x="6199" y="6199"/>
                  </a:cubicBezTo>
                  <a:cubicBezTo>
                    <a:pt x="0" y="6199"/>
                    <a:pt x="0" y="0"/>
                    <a:pt x="0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611" name="Freeform: Shape 1610">
              <a:extLst>
                <a:ext uri="{FF2B5EF4-FFF2-40B4-BE49-F238E27FC236}">
                  <a16:creationId xmlns:a16="http://schemas.microsoft.com/office/drawing/2014/main" id="{8437C29D-699D-1D53-ABDC-EE3107EC645F}"/>
                </a:ext>
              </a:extLst>
            </p:cNvPr>
            <p:cNvSpPr/>
            <p:nvPr/>
          </p:nvSpPr>
          <p:spPr>
            <a:xfrm>
              <a:off x="6021934" y="2906078"/>
              <a:ext cx="44696" cy="59826"/>
            </a:xfrm>
            <a:custGeom>
              <a:avLst/>
              <a:gdLst>
                <a:gd name="connsiteX0" fmla="*/ 4649 w 0"/>
                <a:gd name="connsiteY0" fmla="*/ 0 h 0"/>
                <a:gd name="connsiteX1" fmla="*/ 4649 w 0"/>
                <a:gd name="connsiteY1" fmla="*/ 6199 h 0"/>
                <a:gd name="connsiteX2" fmla="*/ 4649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4649" y="0"/>
                  </a:moveTo>
                  <a:lnTo>
                    <a:pt x="4649" y="6199"/>
                  </a:lnTo>
                  <a:cubicBezTo>
                    <a:pt x="-1550" y="6199"/>
                    <a:pt x="-1550" y="0"/>
                    <a:pt x="4649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754" name="Freeform: Shape 1753">
              <a:extLst>
                <a:ext uri="{FF2B5EF4-FFF2-40B4-BE49-F238E27FC236}">
                  <a16:creationId xmlns:a16="http://schemas.microsoft.com/office/drawing/2014/main" id="{1A3D52E7-9A6C-BD8A-9995-1A13D02F8C94}"/>
                </a:ext>
              </a:extLst>
            </p:cNvPr>
            <p:cNvSpPr/>
            <p:nvPr/>
          </p:nvSpPr>
          <p:spPr>
            <a:xfrm>
              <a:off x="6930446" y="5449659"/>
              <a:ext cx="44696" cy="59826"/>
            </a:xfrm>
            <a:custGeom>
              <a:avLst/>
              <a:gdLst>
                <a:gd name="connsiteX0" fmla="*/ 0 w 0"/>
                <a:gd name="connsiteY0" fmla="*/ 4383 h 0"/>
                <a:gd name="connsiteX1" fmla="*/ 0 w 0"/>
                <a:gd name="connsiteY1" fmla="*/ 1284 h 0"/>
                <a:gd name="connsiteX2" fmla="*/ 0 w 0"/>
                <a:gd name="connsiteY2" fmla="*/ 4383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4383"/>
                  </a:moveTo>
                  <a:cubicBezTo>
                    <a:pt x="6199" y="1284"/>
                    <a:pt x="0" y="-1816"/>
                    <a:pt x="0" y="1284"/>
                  </a:cubicBezTo>
                  <a:lnTo>
                    <a:pt x="0" y="4383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755" name="Freeform: Shape 1754">
              <a:extLst>
                <a:ext uri="{FF2B5EF4-FFF2-40B4-BE49-F238E27FC236}">
                  <a16:creationId xmlns:a16="http://schemas.microsoft.com/office/drawing/2014/main" id="{8F648BAE-E823-55FC-46C2-FF1F265D43E4}"/>
                </a:ext>
              </a:extLst>
            </p:cNvPr>
            <p:cNvSpPr/>
            <p:nvPr/>
          </p:nvSpPr>
          <p:spPr>
            <a:xfrm>
              <a:off x="6917037" y="5343002"/>
              <a:ext cx="44696" cy="59826"/>
            </a:xfrm>
            <a:custGeom>
              <a:avLst/>
              <a:gdLst>
                <a:gd name="connsiteX0" fmla="*/ 3099 w 0"/>
                <a:gd name="connsiteY0" fmla="*/ 2568 h 0"/>
                <a:gd name="connsiteX1" fmla="*/ 0 w 0"/>
                <a:gd name="connsiteY1" fmla="*/ 14965 h 0"/>
                <a:gd name="connsiteX2" fmla="*/ 3099 w 0"/>
                <a:gd name="connsiteY2" fmla="*/ 10316 h 0"/>
                <a:gd name="connsiteX3" fmla="*/ 6199 w 0"/>
                <a:gd name="connsiteY3" fmla="*/ 5667 h 0"/>
                <a:gd name="connsiteX4" fmla="*/ 3099 w 0"/>
                <a:gd name="connsiteY4" fmla="*/ 5667 h 0"/>
                <a:gd name="connsiteX5" fmla="*/ 6199 w 0"/>
                <a:gd name="connsiteY5" fmla="*/ 1018 h 0"/>
                <a:gd name="connsiteX6" fmla="*/ 3099 w 0"/>
                <a:gd name="connsiteY6" fmla="*/ 256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3099" y="2568"/>
                  </a:moveTo>
                  <a:cubicBezTo>
                    <a:pt x="0" y="7217"/>
                    <a:pt x="0" y="10316"/>
                    <a:pt x="0" y="14965"/>
                  </a:cubicBezTo>
                  <a:cubicBezTo>
                    <a:pt x="3099" y="14965"/>
                    <a:pt x="3099" y="10316"/>
                    <a:pt x="3099" y="10316"/>
                  </a:cubicBezTo>
                  <a:cubicBezTo>
                    <a:pt x="6199" y="5667"/>
                    <a:pt x="6199" y="14965"/>
                    <a:pt x="6199" y="5667"/>
                  </a:cubicBezTo>
                  <a:lnTo>
                    <a:pt x="3099" y="5667"/>
                  </a:lnTo>
                  <a:cubicBezTo>
                    <a:pt x="3099" y="1018"/>
                    <a:pt x="6199" y="1018"/>
                    <a:pt x="6199" y="1018"/>
                  </a:cubicBezTo>
                  <a:cubicBezTo>
                    <a:pt x="4649" y="-532"/>
                    <a:pt x="4649" y="-532"/>
                    <a:pt x="3099" y="2568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756" name="Freeform: Shape 1755">
              <a:extLst>
                <a:ext uri="{FF2B5EF4-FFF2-40B4-BE49-F238E27FC236}">
                  <a16:creationId xmlns:a16="http://schemas.microsoft.com/office/drawing/2014/main" id="{91C9E6BC-53F6-1079-8BBA-C7014D5240DC}"/>
                </a:ext>
              </a:extLst>
            </p:cNvPr>
            <p:cNvSpPr/>
            <p:nvPr/>
          </p:nvSpPr>
          <p:spPr>
            <a:xfrm>
              <a:off x="6917037" y="5400774"/>
              <a:ext cx="44696" cy="59826"/>
            </a:xfrm>
            <a:custGeom>
              <a:avLst/>
              <a:gdLst>
                <a:gd name="connsiteX0" fmla="*/ 3099 w 0"/>
                <a:gd name="connsiteY0" fmla="*/ 6199 h 0"/>
                <a:gd name="connsiteX1" fmla="*/ 3099 w 0"/>
                <a:gd name="connsiteY1" fmla="*/ 0 h 0"/>
                <a:gd name="connsiteX2" fmla="*/ 0 w 0"/>
                <a:gd name="connsiteY2" fmla="*/ 6199 h 0"/>
                <a:gd name="connsiteX3" fmla="*/ 3099 w 0"/>
                <a:gd name="connsiteY3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3099" y="6199"/>
                  </a:moveTo>
                  <a:cubicBezTo>
                    <a:pt x="6199" y="6199"/>
                    <a:pt x="3099" y="6199"/>
                    <a:pt x="3099" y="0"/>
                  </a:cubicBezTo>
                  <a:cubicBezTo>
                    <a:pt x="0" y="0"/>
                    <a:pt x="0" y="0"/>
                    <a:pt x="0" y="6199"/>
                  </a:cubicBezTo>
                  <a:cubicBezTo>
                    <a:pt x="3099" y="6199"/>
                    <a:pt x="3099" y="12397"/>
                    <a:pt x="3099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759" name="Freeform: Shape 1758">
              <a:extLst>
                <a:ext uri="{FF2B5EF4-FFF2-40B4-BE49-F238E27FC236}">
                  <a16:creationId xmlns:a16="http://schemas.microsoft.com/office/drawing/2014/main" id="{00FD6D74-499F-89F4-2723-0F1787186DC9}"/>
                </a:ext>
              </a:extLst>
            </p:cNvPr>
            <p:cNvSpPr/>
            <p:nvPr/>
          </p:nvSpPr>
          <p:spPr>
            <a:xfrm>
              <a:off x="6867872" y="5508460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6199 w 0"/>
                <a:gd name="connsiteY1" fmla="*/ 0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6199"/>
                    <a:pt x="6199" y="6199"/>
                    <a:pt x="619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761" name="Freeform: Shape 1760">
              <a:extLst>
                <a:ext uri="{FF2B5EF4-FFF2-40B4-BE49-F238E27FC236}">
                  <a16:creationId xmlns:a16="http://schemas.microsoft.com/office/drawing/2014/main" id="{016D1BCA-ED53-1CD5-092D-ACB68774EF05}"/>
                </a:ext>
              </a:extLst>
            </p:cNvPr>
            <p:cNvSpPr/>
            <p:nvPr/>
          </p:nvSpPr>
          <p:spPr>
            <a:xfrm>
              <a:off x="6917037" y="5382827"/>
              <a:ext cx="44696" cy="59826"/>
            </a:xfrm>
            <a:custGeom>
              <a:avLst/>
              <a:gdLst>
                <a:gd name="connsiteX0" fmla="*/ 4649 w 0"/>
                <a:gd name="connsiteY0" fmla="*/ 0 h 0"/>
                <a:gd name="connsiteX1" fmla="*/ 4649 w 0"/>
                <a:gd name="connsiteY1" fmla="*/ 6199 h 0"/>
                <a:gd name="connsiteX2" fmla="*/ 10848 w 0"/>
                <a:gd name="connsiteY2" fmla="*/ 6199 h 0"/>
                <a:gd name="connsiteX3" fmla="*/ 4649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4649" y="0"/>
                  </a:moveTo>
                  <a:cubicBezTo>
                    <a:pt x="-1550" y="0"/>
                    <a:pt x="-1550" y="6199"/>
                    <a:pt x="4649" y="6199"/>
                  </a:cubicBezTo>
                  <a:lnTo>
                    <a:pt x="10848" y="6199"/>
                  </a:lnTo>
                  <a:lnTo>
                    <a:pt x="4649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763" name="Freeform: Shape 1762">
              <a:extLst>
                <a:ext uri="{FF2B5EF4-FFF2-40B4-BE49-F238E27FC236}">
                  <a16:creationId xmlns:a16="http://schemas.microsoft.com/office/drawing/2014/main" id="{A3394AD6-05E6-93F2-C978-6A3AC4D61477}"/>
                </a:ext>
              </a:extLst>
            </p:cNvPr>
            <p:cNvSpPr/>
            <p:nvPr/>
          </p:nvSpPr>
          <p:spPr>
            <a:xfrm>
              <a:off x="6948325" y="5442649"/>
              <a:ext cx="44696" cy="59826"/>
            </a:xfrm>
            <a:custGeom>
              <a:avLst/>
              <a:gdLst>
                <a:gd name="connsiteX0" fmla="*/ 0 w 0"/>
                <a:gd name="connsiteY0" fmla="*/ 6199 h 0"/>
                <a:gd name="connsiteX1" fmla="*/ 6199 w 0"/>
                <a:gd name="connsiteY1" fmla="*/ 0 h 0"/>
                <a:gd name="connsiteX2" fmla="*/ 0 w 0"/>
                <a:gd name="connsiteY2" fmla="*/ 0 h 0"/>
                <a:gd name="connsiteX3" fmla="*/ 0 w 0"/>
                <a:gd name="connsiteY3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6199"/>
                  </a:moveTo>
                  <a:cubicBezTo>
                    <a:pt x="0" y="0"/>
                    <a:pt x="6199" y="0"/>
                    <a:pt x="6199" y="0"/>
                  </a:cubicBezTo>
                  <a:lnTo>
                    <a:pt x="0" y="0"/>
                  </a:lnTo>
                  <a:lnTo>
                    <a:pt x="0" y="6199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880" name="Freeform: Shape 1879">
              <a:extLst>
                <a:ext uri="{FF2B5EF4-FFF2-40B4-BE49-F238E27FC236}">
                  <a16:creationId xmlns:a16="http://schemas.microsoft.com/office/drawing/2014/main" id="{810287AF-61E4-E8D3-BB89-976BFDBD4789}"/>
                </a:ext>
              </a:extLst>
            </p:cNvPr>
            <p:cNvSpPr/>
            <p:nvPr/>
          </p:nvSpPr>
          <p:spPr>
            <a:xfrm>
              <a:off x="6888732" y="4772615"/>
              <a:ext cx="268172" cy="598249"/>
            </a:xfrm>
            <a:custGeom>
              <a:avLst/>
              <a:gdLst>
                <a:gd name="connsiteX0" fmla="*/ 25311 w 92979"/>
                <a:gd name="connsiteY0" fmla="*/ 153416 h 154965"/>
                <a:gd name="connsiteX1" fmla="*/ 25311 w 92979"/>
                <a:gd name="connsiteY1" fmla="*/ 153416 h 154965"/>
                <a:gd name="connsiteX2" fmla="*/ 34609 w 92979"/>
                <a:gd name="connsiteY2" fmla="*/ 153416 h 154965"/>
                <a:gd name="connsiteX3" fmla="*/ 39258 w 92979"/>
                <a:gd name="connsiteY3" fmla="*/ 158065 h 154965"/>
                <a:gd name="connsiteX4" fmla="*/ 43907 w 92979"/>
                <a:gd name="connsiteY4" fmla="*/ 158065 h 154965"/>
                <a:gd name="connsiteX5" fmla="*/ 48556 w 92979"/>
                <a:gd name="connsiteY5" fmla="*/ 158065 h 154965"/>
                <a:gd name="connsiteX6" fmla="*/ 53205 w 92979"/>
                <a:gd name="connsiteY6" fmla="*/ 158065 h 154965"/>
                <a:gd name="connsiteX7" fmla="*/ 57854 w 92979"/>
                <a:gd name="connsiteY7" fmla="*/ 153416 h 154965"/>
                <a:gd name="connsiteX8" fmla="*/ 57854 w 92979"/>
                <a:gd name="connsiteY8" fmla="*/ 158065 h 154965"/>
                <a:gd name="connsiteX9" fmla="*/ 62503 w 92979"/>
                <a:gd name="connsiteY9" fmla="*/ 158065 h 154965"/>
                <a:gd name="connsiteX10" fmla="*/ 67152 w 92979"/>
                <a:gd name="connsiteY10" fmla="*/ 153416 h 154965"/>
                <a:gd name="connsiteX11" fmla="*/ 71801 w 92979"/>
                <a:gd name="connsiteY11" fmla="*/ 153416 h 154965"/>
                <a:gd name="connsiteX12" fmla="*/ 76450 w 92979"/>
                <a:gd name="connsiteY12" fmla="*/ 153416 h 154965"/>
                <a:gd name="connsiteX13" fmla="*/ 71801 w 92979"/>
                <a:gd name="connsiteY13" fmla="*/ 148767 h 154965"/>
                <a:gd name="connsiteX14" fmla="*/ 67152 w 92979"/>
                <a:gd name="connsiteY14" fmla="*/ 144118 h 154965"/>
                <a:gd name="connsiteX15" fmla="*/ 57854 w 92979"/>
                <a:gd name="connsiteY15" fmla="*/ 144118 h 154965"/>
                <a:gd name="connsiteX16" fmla="*/ 67152 w 92979"/>
                <a:gd name="connsiteY16" fmla="*/ 148767 h 154965"/>
                <a:gd name="connsiteX17" fmla="*/ 57854 w 92979"/>
                <a:gd name="connsiteY17" fmla="*/ 148767 h 154965"/>
                <a:gd name="connsiteX18" fmla="*/ 53205 w 92979"/>
                <a:gd name="connsiteY18" fmla="*/ 144118 h 154965"/>
                <a:gd name="connsiteX19" fmla="*/ 57854 w 92979"/>
                <a:gd name="connsiteY19" fmla="*/ 139469 h 154965"/>
                <a:gd name="connsiteX20" fmla="*/ 53205 w 92979"/>
                <a:gd name="connsiteY20" fmla="*/ 139469 h 154965"/>
                <a:gd name="connsiteX21" fmla="*/ 57854 w 92979"/>
                <a:gd name="connsiteY21" fmla="*/ 139469 h 154965"/>
                <a:gd name="connsiteX22" fmla="*/ 62503 w 92979"/>
                <a:gd name="connsiteY22" fmla="*/ 139469 h 154965"/>
                <a:gd name="connsiteX23" fmla="*/ 62503 w 92979"/>
                <a:gd name="connsiteY23" fmla="*/ 134820 h 154965"/>
                <a:gd name="connsiteX24" fmla="*/ 57854 w 92979"/>
                <a:gd name="connsiteY24" fmla="*/ 130171 h 154965"/>
                <a:gd name="connsiteX25" fmla="*/ 57854 w 92979"/>
                <a:gd name="connsiteY25" fmla="*/ 125522 h 154965"/>
                <a:gd name="connsiteX26" fmla="*/ 57854 w 92979"/>
                <a:gd name="connsiteY26" fmla="*/ 120873 h 154965"/>
                <a:gd name="connsiteX27" fmla="*/ 57854 w 92979"/>
                <a:gd name="connsiteY27" fmla="*/ 120873 h 154965"/>
                <a:gd name="connsiteX28" fmla="*/ 62503 w 92979"/>
                <a:gd name="connsiteY28" fmla="*/ 125522 h 154965"/>
                <a:gd name="connsiteX29" fmla="*/ 67152 w 92979"/>
                <a:gd name="connsiteY29" fmla="*/ 125522 h 154965"/>
                <a:gd name="connsiteX30" fmla="*/ 62503 w 92979"/>
                <a:gd name="connsiteY30" fmla="*/ 130171 h 154965"/>
                <a:gd name="connsiteX31" fmla="*/ 67152 w 92979"/>
                <a:gd name="connsiteY31" fmla="*/ 130171 h 154965"/>
                <a:gd name="connsiteX32" fmla="*/ 67152 w 92979"/>
                <a:gd name="connsiteY32" fmla="*/ 134820 h 154965"/>
                <a:gd name="connsiteX33" fmla="*/ 71801 w 92979"/>
                <a:gd name="connsiteY33" fmla="*/ 134820 h 154965"/>
                <a:gd name="connsiteX34" fmla="*/ 76450 w 92979"/>
                <a:gd name="connsiteY34" fmla="*/ 139469 h 154965"/>
                <a:gd name="connsiteX35" fmla="*/ 76450 w 92979"/>
                <a:gd name="connsiteY35" fmla="*/ 144118 h 154965"/>
                <a:gd name="connsiteX36" fmla="*/ 81099 w 92979"/>
                <a:gd name="connsiteY36" fmla="*/ 144118 h 154965"/>
                <a:gd name="connsiteX37" fmla="*/ 85748 w 92979"/>
                <a:gd name="connsiteY37" fmla="*/ 144118 h 154965"/>
                <a:gd name="connsiteX38" fmla="*/ 85748 w 92979"/>
                <a:gd name="connsiteY38" fmla="*/ 144118 h 154965"/>
                <a:gd name="connsiteX39" fmla="*/ 90397 w 92979"/>
                <a:gd name="connsiteY39" fmla="*/ 148767 h 154965"/>
                <a:gd name="connsiteX40" fmla="*/ 90397 w 92979"/>
                <a:gd name="connsiteY40" fmla="*/ 148767 h 154965"/>
                <a:gd name="connsiteX41" fmla="*/ 95046 w 92979"/>
                <a:gd name="connsiteY41" fmla="*/ 153416 h 154965"/>
                <a:gd name="connsiteX42" fmla="*/ 95046 w 92979"/>
                <a:gd name="connsiteY42" fmla="*/ 148767 h 154965"/>
                <a:gd name="connsiteX43" fmla="*/ 99695 w 92979"/>
                <a:gd name="connsiteY43" fmla="*/ 148767 h 154965"/>
                <a:gd name="connsiteX44" fmla="*/ 104344 w 92979"/>
                <a:gd name="connsiteY44" fmla="*/ 139469 h 154965"/>
                <a:gd name="connsiteX45" fmla="*/ 104344 w 92979"/>
                <a:gd name="connsiteY45" fmla="*/ 134820 h 154965"/>
                <a:gd name="connsiteX46" fmla="*/ 99695 w 92979"/>
                <a:gd name="connsiteY46" fmla="*/ 125522 h 154965"/>
                <a:gd name="connsiteX47" fmla="*/ 99695 w 92979"/>
                <a:gd name="connsiteY47" fmla="*/ 125522 h 154965"/>
                <a:gd name="connsiteX48" fmla="*/ 104344 w 92979"/>
                <a:gd name="connsiteY48" fmla="*/ 120873 h 154965"/>
                <a:gd name="connsiteX49" fmla="*/ 99695 w 92979"/>
                <a:gd name="connsiteY49" fmla="*/ 120873 h 154965"/>
                <a:gd name="connsiteX50" fmla="*/ 95046 w 92979"/>
                <a:gd name="connsiteY50" fmla="*/ 116224 h 154965"/>
                <a:gd name="connsiteX51" fmla="*/ 95046 w 92979"/>
                <a:gd name="connsiteY51" fmla="*/ 120873 h 154965"/>
                <a:gd name="connsiteX52" fmla="*/ 95046 w 92979"/>
                <a:gd name="connsiteY52" fmla="*/ 120873 h 154965"/>
                <a:gd name="connsiteX53" fmla="*/ 90397 w 92979"/>
                <a:gd name="connsiteY53" fmla="*/ 125522 h 154965"/>
                <a:gd name="connsiteX54" fmla="*/ 90397 w 92979"/>
                <a:gd name="connsiteY54" fmla="*/ 125522 h 154965"/>
                <a:gd name="connsiteX55" fmla="*/ 90397 w 92979"/>
                <a:gd name="connsiteY55" fmla="*/ 120873 h 154965"/>
                <a:gd name="connsiteX56" fmla="*/ 85748 w 92979"/>
                <a:gd name="connsiteY56" fmla="*/ 116224 h 154965"/>
                <a:gd name="connsiteX57" fmla="*/ 81099 w 92979"/>
                <a:gd name="connsiteY57" fmla="*/ 116224 h 154965"/>
                <a:gd name="connsiteX58" fmla="*/ 73350 w 92979"/>
                <a:gd name="connsiteY58" fmla="*/ 116224 h 154965"/>
                <a:gd name="connsiteX59" fmla="*/ 68701 w 92979"/>
                <a:gd name="connsiteY59" fmla="*/ 120873 h 154965"/>
                <a:gd name="connsiteX60" fmla="*/ 64053 w 92979"/>
                <a:gd name="connsiteY60" fmla="*/ 120873 h 154965"/>
                <a:gd name="connsiteX61" fmla="*/ 59404 w 92979"/>
                <a:gd name="connsiteY61" fmla="*/ 120873 h 154965"/>
                <a:gd name="connsiteX62" fmla="*/ 64053 w 92979"/>
                <a:gd name="connsiteY62" fmla="*/ 116224 h 154965"/>
                <a:gd name="connsiteX63" fmla="*/ 59404 w 92979"/>
                <a:gd name="connsiteY63" fmla="*/ 111575 h 154965"/>
                <a:gd name="connsiteX64" fmla="*/ 54755 w 92979"/>
                <a:gd name="connsiteY64" fmla="*/ 111575 h 154965"/>
                <a:gd name="connsiteX65" fmla="*/ 64053 w 92979"/>
                <a:gd name="connsiteY65" fmla="*/ 111575 h 154965"/>
                <a:gd name="connsiteX66" fmla="*/ 68701 w 92979"/>
                <a:gd name="connsiteY66" fmla="*/ 111575 h 154965"/>
                <a:gd name="connsiteX67" fmla="*/ 68701 w 92979"/>
                <a:gd name="connsiteY67" fmla="*/ 111575 h 154965"/>
                <a:gd name="connsiteX68" fmla="*/ 73350 w 92979"/>
                <a:gd name="connsiteY68" fmla="*/ 106926 h 154965"/>
                <a:gd name="connsiteX69" fmla="*/ 68701 w 92979"/>
                <a:gd name="connsiteY69" fmla="*/ 106926 h 154965"/>
                <a:gd name="connsiteX70" fmla="*/ 68701 w 92979"/>
                <a:gd name="connsiteY70" fmla="*/ 102277 h 154965"/>
                <a:gd name="connsiteX71" fmla="*/ 73350 w 92979"/>
                <a:gd name="connsiteY71" fmla="*/ 102277 h 154965"/>
                <a:gd name="connsiteX72" fmla="*/ 78000 w 92979"/>
                <a:gd name="connsiteY72" fmla="*/ 102277 h 154965"/>
                <a:gd name="connsiteX73" fmla="*/ 78000 w 92979"/>
                <a:gd name="connsiteY73" fmla="*/ 97628 h 154965"/>
                <a:gd name="connsiteX74" fmla="*/ 78000 w 92979"/>
                <a:gd name="connsiteY74" fmla="*/ 92979 h 154965"/>
                <a:gd name="connsiteX75" fmla="*/ 78000 w 92979"/>
                <a:gd name="connsiteY75" fmla="*/ 88330 h 154965"/>
                <a:gd name="connsiteX76" fmla="*/ 82648 w 92979"/>
                <a:gd name="connsiteY76" fmla="*/ 88330 h 154965"/>
                <a:gd name="connsiteX77" fmla="*/ 78000 w 92979"/>
                <a:gd name="connsiteY77" fmla="*/ 83681 h 154965"/>
                <a:gd name="connsiteX78" fmla="*/ 82648 w 92979"/>
                <a:gd name="connsiteY78" fmla="*/ 79033 h 154965"/>
                <a:gd name="connsiteX79" fmla="*/ 87297 w 92979"/>
                <a:gd name="connsiteY79" fmla="*/ 79033 h 154965"/>
                <a:gd name="connsiteX80" fmla="*/ 82648 w 92979"/>
                <a:gd name="connsiteY80" fmla="*/ 88330 h 154965"/>
                <a:gd name="connsiteX81" fmla="*/ 87297 w 92979"/>
                <a:gd name="connsiteY81" fmla="*/ 88330 h 154965"/>
                <a:gd name="connsiteX82" fmla="*/ 91946 w 92979"/>
                <a:gd name="connsiteY82" fmla="*/ 88330 h 154965"/>
                <a:gd name="connsiteX83" fmla="*/ 91946 w 92979"/>
                <a:gd name="connsiteY83" fmla="*/ 83681 h 154965"/>
                <a:gd name="connsiteX84" fmla="*/ 96595 w 92979"/>
                <a:gd name="connsiteY84" fmla="*/ 83681 h 154965"/>
                <a:gd name="connsiteX85" fmla="*/ 91946 w 92979"/>
                <a:gd name="connsiteY85" fmla="*/ 88330 h 154965"/>
                <a:gd name="connsiteX86" fmla="*/ 96595 w 92979"/>
                <a:gd name="connsiteY86" fmla="*/ 88330 h 154965"/>
                <a:gd name="connsiteX87" fmla="*/ 96595 w 92979"/>
                <a:gd name="connsiteY87" fmla="*/ 83681 h 154965"/>
                <a:gd name="connsiteX88" fmla="*/ 101244 w 92979"/>
                <a:gd name="connsiteY88" fmla="*/ 83681 h 154965"/>
                <a:gd name="connsiteX89" fmla="*/ 105893 w 92979"/>
                <a:gd name="connsiteY89" fmla="*/ 74384 h 154965"/>
                <a:gd name="connsiteX90" fmla="*/ 105893 w 92979"/>
                <a:gd name="connsiteY90" fmla="*/ 69735 h 154965"/>
                <a:gd name="connsiteX91" fmla="*/ 101244 w 92979"/>
                <a:gd name="connsiteY91" fmla="*/ 65086 h 154965"/>
                <a:gd name="connsiteX92" fmla="*/ 87297 w 92979"/>
                <a:gd name="connsiteY92" fmla="*/ 69735 h 154965"/>
                <a:gd name="connsiteX93" fmla="*/ 82648 w 92979"/>
                <a:gd name="connsiteY93" fmla="*/ 60437 h 154965"/>
                <a:gd name="connsiteX94" fmla="*/ 82648 w 92979"/>
                <a:gd name="connsiteY94" fmla="*/ 60437 h 154965"/>
                <a:gd name="connsiteX95" fmla="*/ 78000 w 92979"/>
                <a:gd name="connsiteY95" fmla="*/ 46490 h 154965"/>
                <a:gd name="connsiteX96" fmla="*/ 82648 w 92979"/>
                <a:gd name="connsiteY96" fmla="*/ 41841 h 154965"/>
                <a:gd name="connsiteX97" fmla="*/ 82648 w 92979"/>
                <a:gd name="connsiteY97" fmla="*/ 41841 h 154965"/>
                <a:gd name="connsiteX98" fmla="*/ 87297 w 92979"/>
                <a:gd name="connsiteY98" fmla="*/ 37192 h 154965"/>
                <a:gd name="connsiteX99" fmla="*/ 87297 w 92979"/>
                <a:gd name="connsiteY99" fmla="*/ 32543 h 154965"/>
                <a:gd name="connsiteX100" fmla="*/ 91946 w 92979"/>
                <a:gd name="connsiteY100" fmla="*/ 23245 h 154965"/>
                <a:gd name="connsiteX101" fmla="*/ 87297 w 92979"/>
                <a:gd name="connsiteY101" fmla="*/ 23245 h 154965"/>
                <a:gd name="connsiteX102" fmla="*/ 91946 w 92979"/>
                <a:gd name="connsiteY102" fmla="*/ 18596 h 154965"/>
                <a:gd name="connsiteX103" fmla="*/ 87297 w 92979"/>
                <a:gd name="connsiteY103" fmla="*/ 13947 h 154965"/>
                <a:gd name="connsiteX104" fmla="*/ 87297 w 92979"/>
                <a:gd name="connsiteY104" fmla="*/ 9298 h 154965"/>
                <a:gd name="connsiteX105" fmla="*/ 87297 w 92979"/>
                <a:gd name="connsiteY105" fmla="*/ 4649 h 154965"/>
                <a:gd name="connsiteX106" fmla="*/ 91946 w 92979"/>
                <a:gd name="connsiteY106" fmla="*/ 0 h 154965"/>
                <a:gd name="connsiteX107" fmla="*/ 87297 w 92979"/>
                <a:gd name="connsiteY107" fmla="*/ 4649 h 154965"/>
                <a:gd name="connsiteX108" fmla="*/ 82648 w 92979"/>
                <a:gd name="connsiteY108" fmla="*/ 4649 h 154965"/>
                <a:gd name="connsiteX109" fmla="*/ 73350 w 92979"/>
                <a:gd name="connsiteY109" fmla="*/ 9298 h 154965"/>
                <a:gd name="connsiteX110" fmla="*/ 64053 w 92979"/>
                <a:gd name="connsiteY110" fmla="*/ 13947 h 154965"/>
                <a:gd name="connsiteX111" fmla="*/ 54755 w 92979"/>
                <a:gd name="connsiteY111" fmla="*/ 23245 h 154965"/>
                <a:gd name="connsiteX112" fmla="*/ 45457 w 92979"/>
                <a:gd name="connsiteY112" fmla="*/ 32543 h 154965"/>
                <a:gd name="connsiteX113" fmla="*/ 45457 w 92979"/>
                <a:gd name="connsiteY113" fmla="*/ 32543 h 154965"/>
                <a:gd name="connsiteX114" fmla="*/ 36159 w 92979"/>
                <a:gd name="connsiteY114" fmla="*/ 32543 h 154965"/>
                <a:gd name="connsiteX115" fmla="*/ 26861 w 92979"/>
                <a:gd name="connsiteY115" fmla="*/ 37192 h 154965"/>
                <a:gd name="connsiteX116" fmla="*/ 17563 w 92979"/>
                <a:gd name="connsiteY116" fmla="*/ 32543 h 154965"/>
                <a:gd name="connsiteX117" fmla="*/ 8265 w 92979"/>
                <a:gd name="connsiteY117" fmla="*/ 41841 h 154965"/>
                <a:gd name="connsiteX118" fmla="*/ 8265 w 92979"/>
                <a:gd name="connsiteY118" fmla="*/ 46490 h 154965"/>
                <a:gd name="connsiteX119" fmla="*/ 3616 w 92979"/>
                <a:gd name="connsiteY119" fmla="*/ 55788 h 154965"/>
                <a:gd name="connsiteX120" fmla="*/ 3616 w 92979"/>
                <a:gd name="connsiteY120" fmla="*/ 55788 h 154965"/>
                <a:gd name="connsiteX121" fmla="*/ 11364 w 92979"/>
                <a:gd name="connsiteY121" fmla="*/ 55788 h 154965"/>
                <a:gd name="connsiteX122" fmla="*/ 11364 w 92979"/>
                <a:gd name="connsiteY122" fmla="*/ 60437 h 154965"/>
                <a:gd name="connsiteX123" fmla="*/ 16013 w 92979"/>
                <a:gd name="connsiteY123" fmla="*/ 55788 h 154965"/>
                <a:gd name="connsiteX124" fmla="*/ 16013 w 92979"/>
                <a:gd name="connsiteY124" fmla="*/ 55788 h 154965"/>
                <a:gd name="connsiteX125" fmla="*/ 20662 w 92979"/>
                <a:gd name="connsiteY125" fmla="*/ 51139 h 154965"/>
                <a:gd name="connsiteX126" fmla="*/ 20662 w 92979"/>
                <a:gd name="connsiteY126" fmla="*/ 46490 h 154965"/>
                <a:gd name="connsiteX127" fmla="*/ 25311 w 92979"/>
                <a:gd name="connsiteY127" fmla="*/ 46490 h 154965"/>
                <a:gd name="connsiteX128" fmla="*/ 29960 w 92979"/>
                <a:gd name="connsiteY128" fmla="*/ 41841 h 154965"/>
                <a:gd name="connsiteX129" fmla="*/ 43907 w 92979"/>
                <a:gd name="connsiteY129" fmla="*/ 41841 h 154965"/>
                <a:gd name="connsiteX130" fmla="*/ 48556 w 92979"/>
                <a:gd name="connsiteY130" fmla="*/ 41841 h 154965"/>
                <a:gd name="connsiteX131" fmla="*/ 53205 w 92979"/>
                <a:gd name="connsiteY131" fmla="*/ 37192 h 154965"/>
                <a:gd name="connsiteX132" fmla="*/ 57854 w 92979"/>
                <a:gd name="connsiteY132" fmla="*/ 37192 h 154965"/>
                <a:gd name="connsiteX133" fmla="*/ 62503 w 92979"/>
                <a:gd name="connsiteY133" fmla="*/ 37192 h 154965"/>
                <a:gd name="connsiteX134" fmla="*/ 67152 w 92979"/>
                <a:gd name="connsiteY134" fmla="*/ 37192 h 154965"/>
                <a:gd name="connsiteX135" fmla="*/ 71801 w 92979"/>
                <a:gd name="connsiteY135" fmla="*/ 37192 h 154965"/>
                <a:gd name="connsiteX136" fmla="*/ 71801 w 92979"/>
                <a:gd name="connsiteY136" fmla="*/ 37192 h 154965"/>
                <a:gd name="connsiteX137" fmla="*/ 76450 w 92979"/>
                <a:gd name="connsiteY137" fmla="*/ 37192 h 154965"/>
                <a:gd name="connsiteX138" fmla="*/ 81099 w 92979"/>
                <a:gd name="connsiteY138" fmla="*/ 41841 h 154965"/>
                <a:gd name="connsiteX139" fmla="*/ 73350 w 92979"/>
                <a:gd name="connsiteY139" fmla="*/ 41841 h 154965"/>
                <a:gd name="connsiteX140" fmla="*/ 68701 w 92979"/>
                <a:gd name="connsiteY140" fmla="*/ 41841 h 154965"/>
                <a:gd name="connsiteX141" fmla="*/ 64053 w 92979"/>
                <a:gd name="connsiteY141" fmla="*/ 41841 h 154965"/>
                <a:gd name="connsiteX142" fmla="*/ 59404 w 92979"/>
                <a:gd name="connsiteY142" fmla="*/ 41841 h 154965"/>
                <a:gd name="connsiteX143" fmla="*/ 54755 w 92979"/>
                <a:gd name="connsiteY143" fmla="*/ 46490 h 154965"/>
                <a:gd name="connsiteX144" fmla="*/ 54755 w 92979"/>
                <a:gd name="connsiteY144" fmla="*/ 46490 h 154965"/>
                <a:gd name="connsiteX145" fmla="*/ 54755 w 92979"/>
                <a:gd name="connsiteY145" fmla="*/ 41841 h 154965"/>
                <a:gd name="connsiteX146" fmla="*/ 50106 w 92979"/>
                <a:gd name="connsiteY146" fmla="*/ 41841 h 154965"/>
                <a:gd name="connsiteX147" fmla="*/ 45457 w 92979"/>
                <a:gd name="connsiteY147" fmla="*/ 41841 h 154965"/>
                <a:gd name="connsiteX148" fmla="*/ 40808 w 92979"/>
                <a:gd name="connsiteY148" fmla="*/ 46490 h 154965"/>
                <a:gd name="connsiteX149" fmla="*/ 40808 w 92979"/>
                <a:gd name="connsiteY149" fmla="*/ 51139 h 154965"/>
                <a:gd name="connsiteX150" fmla="*/ 40808 w 92979"/>
                <a:gd name="connsiteY150" fmla="*/ 55788 h 154965"/>
                <a:gd name="connsiteX151" fmla="*/ 40808 w 92979"/>
                <a:gd name="connsiteY151" fmla="*/ 55788 h 154965"/>
                <a:gd name="connsiteX152" fmla="*/ 45457 w 92979"/>
                <a:gd name="connsiteY152" fmla="*/ 60437 h 154965"/>
                <a:gd name="connsiteX153" fmla="*/ 45457 w 92979"/>
                <a:gd name="connsiteY153" fmla="*/ 65086 h 154965"/>
                <a:gd name="connsiteX154" fmla="*/ 45457 w 92979"/>
                <a:gd name="connsiteY154" fmla="*/ 65086 h 154965"/>
                <a:gd name="connsiteX155" fmla="*/ 40808 w 92979"/>
                <a:gd name="connsiteY155" fmla="*/ 65086 h 154965"/>
                <a:gd name="connsiteX156" fmla="*/ 40808 w 92979"/>
                <a:gd name="connsiteY156" fmla="*/ 65086 h 154965"/>
                <a:gd name="connsiteX157" fmla="*/ 36159 w 92979"/>
                <a:gd name="connsiteY157" fmla="*/ 65086 h 154965"/>
                <a:gd name="connsiteX158" fmla="*/ 36159 w 92979"/>
                <a:gd name="connsiteY158" fmla="*/ 60437 h 154965"/>
                <a:gd name="connsiteX159" fmla="*/ 36159 w 92979"/>
                <a:gd name="connsiteY159" fmla="*/ 51139 h 154965"/>
                <a:gd name="connsiteX160" fmla="*/ 31510 w 92979"/>
                <a:gd name="connsiteY160" fmla="*/ 55788 h 154965"/>
                <a:gd name="connsiteX161" fmla="*/ 26861 w 92979"/>
                <a:gd name="connsiteY161" fmla="*/ 55788 h 154965"/>
                <a:gd name="connsiteX162" fmla="*/ 26861 w 92979"/>
                <a:gd name="connsiteY162" fmla="*/ 60437 h 154965"/>
                <a:gd name="connsiteX163" fmla="*/ 22212 w 92979"/>
                <a:gd name="connsiteY163" fmla="*/ 60437 h 154965"/>
                <a:gd name="connsiteX164" fmla="*/ 22212 w 92979"/>
                <a:gd name="connsiteY164" fmla="*/ 65086 h 154965"/>
                <a:gd name="connsiteX165" fmla="*/ 22212 w 92979"/>
                <a:gd name="connsiteY165" fmla="*/ 69735 h 154965"/>
                <a:gd name="connsiteX166" fmla="*/ 17563 w 92979"/>
                <a:gd name="connsiteY166" fmla="*/ 69735 h 154965"/>
                <a:gd name="connsiteX167" fmla="*/ 17563 w 92979"/>
                <a:gd name="connsiteY167" fmla="*/ 69735 h 154965"/>
                <a:gd name="connsiteX168" fmla="*/ 17563 w 92979"/>
                <a:gd name="connsiteY168" fmla="*/ 65086 h 154965"/>
                <a:gd name="connsiteX169" fmla="*/ 11364 w 92979"/>
                <a:gd name="connsiteY169" fmla="*/ 65086 h 154965"/>
                <a:gd name="connsiteX170" fmla="*/ 2066 w 92979"/>
                <a:gd name="connsiteY170" fmla="*/ 60437 h 154965"/>
                <a:gd name="connsiteX171" fmla="*/ 2066 w 92979"/>
                <a:gd name="connsiteY171" fmla="*/ 74384 h 154965"/>
                <a:gd name="connsiteX172" fmla="*/ 11364 w 92979"/>
                <a:gd name="connsiteY172" fmla="*/ 79033 h 154965"/>
                <a:gd name="connsiteX173" fmla="*/ 6715 w 92979"/>
                <a:gd name="connsiteY173" fmla="*/ 79033 h 154965"/>
                <a:gd name="connsiteX174" fmla="*/ 2066 w 92979"/>
                <a:gd name="connsiteY174" fmla="*/ 74384 h 154965"/>
                <a:gd name="connsiteX175" fmla="*/ 2066 w 92979"/>
                <a:gd name="connsiteY175" fmla="*/ 83681 h 154965"/>
                <a:gd name="connsiteX176" fmla="*/ 2066 w 92979"/>
                <a:gd name="connsiteY176" fmla="*/ 92979 h 154965"/>
                <a:gd name="connsiteX177" fmla="*/ 6715 w 92979"/>
                <a:gd name="connsiteY177" fmla="*/ 88330 h 154965"/>
                <a:gd name="connsiteX178" fmla="*/ 11364 w 92979"/>
                <a:gd name="connsiteY178" fmla="*/ 97628 h 154965"/>
                <a:gd name="connsiteX179" fmla="*/ 11364 w 92979"/>
                <a:gd name="connsiteY179" fmla="*/ 102277 h 154965"/>
                <a:gd name="connsiteX180" fmla="*/ 6715 w 92979"/>
                <a:gd name="connsiteY180" fmla="*/ 102277 h 154965"/>
                <a:gd name="connsiteX181" fmla="*/ 2066 w 92979"/>
                <a:gd name="connsiteY181" fmla="*/ 97628 h 154965"/>
                <a:gd name="connsiteX182" fmla="*/ 2066 w 92979"/>
                <a:gd name="connsiteY182" fmla="*/ 102277 h 154965"/>
                <a:gd name="connsiteX183" fmla="*/ 2066 w 92979"/>
                <a:gd name="connsiteY183" fmla="*/ 111575 h 154965"/>
                <a:gd name="connsiteX184" fmla="*/ 2066 w 92979"/>
                <a:gd name="connsiteY184" fmla="*/ 120873 h 154965"/>
                <a:gd name="connsiteX185" fmla="*/ 11364 w 92979"/>
                <a:gd name="connsiteY185" fmla="*/ 120873 h 154965"/>
                <a:gd name="connsiteX186" fmla="*/ 6715 w 92979"/>
                <a:gd name="connsiteY186" fmla="*/ 116224 h 154965"/>
                <a:gd name="connsiteX187" fmla="*/ 11364 w 92979"/>
                <a:gd name="connsiteY187" fmla="*/ 120873 h 154965"/>
                <a:gd name="connsiteX188" fmla="*/ 16013 w 92979"/>
                <a:gd name="connsiteY188" fmla="*/ 125522 h 154965"/>
                <a:gd name="connsiteX189" fmla="*/ 25311 w 92979"/>
                <a:gd name="connsiteY189" fmla="*/ 130171 h 154965"/>
                <a:gd name="connsiteX190" fmla="*/ 20662 w 92979"/>
                <a:gd name="connsiteY190" fmla="*/ 134820 h 154965"/>
                <a:gd name="connsiteX191" fmla="*/ 25311 w 92979"/>
                <a:gd name="connsiteY191" fmla="*/ 139469 h 154965"/>
                <a:gd name="connsiteX192" fmla="*/ 25311 w 92979"/>
                <a:gd name="connsiteY192" fmla="*/ 148767 h 154965"/>
                <a:gd name="connsiteX193" fmla="*/ 20662 w 92979"/>
                <a:gd name="connsiteY193" fmla="*/ 153416 h 154965"/>
                <a:gd name="connsiteX194" fmla="*/ 25311 w 92979"/>
                <a:gd name="connsiteY194" fmla="*/ 153416 h 154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92979" h="154965">
                  <a:moveTo>
                    <a:pt x="25311" y="153416"/>
                  </a:moveTo>
                  <a:lnTo>
                    <a:pt x="25311" y="153416"/>
                  </a:lnTo>
                  <a:lnTo>
                    <a:pt x="34609" y="153416"/>
                  </a:lnTo>
                  <a:lnTo>
                    <a:pt x="39258" y="158065"/>
                  </a:lnTo>
                  <a:cubicBezTo>
                    <a:pt x="39258" y="153416"/>
                    <a:pt x="43907" y="158065"/>
                    <a:pt x="43907" y="158065"/>
                  </a:cubicBezTo>
                  <a:lnTo>
                    <a:pt x="48556" y="158065"/>
                  </a:lnTo>
                  <a:lnTo>
                    <a:pt x="53205" y="158065"/>
                  </a:lnTo>
                  <a:cubicBezTo>
                    <a:pt x="53205" y="158065"/>
                    <a:pt x="53205" y="153416"/>
                    <a:pt x="57854" y="153416"/>
                  </a:cubicBezTo>
                  <a:cubicBezTo>
                    <a:pt x="62503" y="153416"/>
                    <a:pt x="57854" y="153416"/>
                    <a:pt x="57854" y="158065"/>
                  </a:cubicBezTo>
                  <a:lnTo>
                    <a:pt x="62503" y="158065"/>
                  </a:lnTo>
                  <a:cubicBezTo>
                    <a:pt x="62503" y="153416"/>
                    <a:pt x="62503" y="153416"/>
                    <a:pt x="67152" y="153416"/>
                  </a:cubicBezTo>
                  <a:cubicBezTo>
                    <a:pt x="71801" y="158065"/>
                    <a:pt x="67152" y="153416"/>
                    <a:pt x="71801" y="153416"/>
                  </a:cubicBezTo>
                  <a:cubicBezTo>
                    <a:pt x="71801" y="158065"/>
                    <a:pt x="71801" y="158065"/>
                    <a:pt x="76450" y="153416"/>
                  </a:cubicBezTo>
                  <a:lnTo>
                    <a:pt x="71801" y="148767"/>
                  </a:lnTo>
                  <a:cubicBezTo>
                    <a:pt x="71801" y="144118"/>
                    <a:pt x="67152" y="148767"/>
                    <a:pt x="67152" y="144118"/>
                  </a:cubicBezTo>
                  <a:lnTo>
                    <a:pt x="57854" y="144118"/>
                  </a:lnTo>
                  <a:cubicBezTo>
                    <a:pt x="62503" y="148767"/>
                    <a:pt x="71801" y="148767"/>
                    <a:pt x="67152" y="148767"/>
                  </a:cubicBezTo>
                  <a:cubicBezTo>
                    <a:pt x="71801" y="153416"/>
                    <a:pt x="67152" y="153416"/>
                    <a:pt x="57854" y="148767"/>
                  </a:cubicBezTo>
                  <a:cubicBezTo>
                    <a:pt x="48556" y="148767"/>
                    <a:pt x="48556" y="144118"/>
                    <a:pt x="53205" y="144118"/>
                  </a:cubicBezTo>
                  <a:cubicBezTo>
                    <a:pt x="57854" y="144118"/>
                    <a:pt x="57854" y="144118"/>
                    <a:pt x="57854" y="139469"/>
                  </a:cubicBezTo>
                  <a:cubicBezTo>
                    <a:pt x="48556" y="144118"/>
                    <a:pt x="53205" y="144118"/>
                    <a:pt x="53205" y="139469"/>
                  </a:cubicBezTo>
                  <a:lnTo>
                    <a:pt x="57854" y="139469"/>
                  </a:lnTo>
                  <a:lnTo>
                    <a:pt x="62503" y="139469"/>
                  </a:lnTo>
                  <a:cubicBezTo>
                    <a:pt x="57854" y="134820"/>
                    <a:pt x="67152" y="134820"/>
                    <a:pt x="62503" y="134820"/>
                  </a:cubicBezTo>
                  <a:cubicBezTo>
                    <a:pt x="62503" y="130171"/>
                    <a:pt x="57854" y="130171"/>
                    <a:pt x="57854" y="130171"/>
                  </a:cubicBezTo>
                  <a:lnTo>
                    <a:pt x="57854" y="125522"/>
                  </a:lnTo>
                  <a:cubicBezTo>
                    <a:pt x="62503" y="125522"/>
                    <a:pt x="57854" y="120873"/>
                    <a:pt x="57854" y="120873"/>
                  </a:cubicBezTo>
                  <a:cubicBezTo>
                    <a:pt x="53205" y="120873"/>
                    <a:pt x="57854" y="120873"/>
                    <a:pt x="57854" y="120873"/>
                  </a:cubicBezTo>
                  <a:cubicBezTo>
                    <a:pt x="62503" y="120873"/>
                    <a:pt x="62503" y="125522"/>
                    <a:pt x="62503" y="125522"/>
                  </a:cubicBezTo>
                  <a:cubicBezTo>
                    <a:pt x="62503" y="125522"/>
                    <a:pt x="62503" y="120873"/>
                    <a:pt x="67152" y="125522"/>
                  </a:cubicBezTo>
                  <a:cubicBezTo>
                    <a:pt x="67152" y="125522"/>
                    <a:pt x="62503" y="125522"/>
                    <a:pt x="62503" y="130171"/>
                  </a:cubicBezTo>
                  <a:lnTo>
                    <a:pt x="67152" y="130171"/>
                  </a:lnTo>
                  <a:cubicBezTo>
                    <a:pt x="71801" y="130171"/>
                    <a:pt x="71801" y="134820"/>
                    <a:pt x="67152" y="134820"/>
                  </a:cubicBezTo>
                  <a:lnTo>
                    <a:pt x="71801" y="134820"/>
                  </a:lnTo>
                  <a:lnTo>
                    <a:pt x="76450" y="139469"/>
                  </a:lnTo>
                  <a:lnTo>
                    <a:pt x="76450" y="144118"/>
                  </a:lnTo>
                  <a:lnTo>
                    <a:pt x="81099" y="144118"/>
                  </a:lnTo>
                  <a:lnTo>
                    <a:pt x="85748" y="144118"/>
                  </a:lnTo>
                  <a:cubicBezTo>
                    <a:pt x="81099" y="144118"/>
                    <a:pt x="90397" y="144118"/>
                    <a:pt x="85748" y="144118"/>
                  </a:cubicBezTo>
                  <a:cubicBezTo>
                    <a:pt x="85748" y="148767"/>
                    <a:pt x="99695" y="144118"/>
                    <a:pt x="90397" y="148767"/>
                  </a:cubicBezTo>
                  <a:cubicBezTo>
                    <a:pt x="90397" y="148767"/>
                    <a:pt x="95046" y="148767"/>
                    <a:pt x="90397" y="148767"/>
                  </a:cubicBezTo>
                  <a:cubicBezTo>
                    <a:pt x="90397" y="148767"/>
                    <a:pt x="95046" y="148767"/>
                    <a:pt x="95046" y="153416"/>
                  </a:cubicBezTo>
                  <a:cubicBezTo>
                    <a:pt x="99695" y="148767"/>
                    <a:pt x="99695" y="148767"/>
                    <a:pt x="95046" y="148767"/>
                  </a:cubicBezTo>
                  <a:lnTo>
                    <a:pt x="99695" y="148767"/>
                  </a:lnTo>
                  <a:cubicBezTo>
                    <a:pt x="99695" y="148767"/>
                    <a:pt x="99695" y="139469"/>
                    <a:pt x="104344" y="139469"/>
                  </a:cubicBezTo>
                  <a:cubicBezTo>
                    <a:pt x="104344" y="134820"/>
                    <a:pt x="99695" y="130171"/>
                    <a:pt x="104344" y="134820"/>
                  </a:cubicBezTo>
                  <a:cubicBezTo>
                    <a:pt x="104344" y="134820"/>
                    <a:pt x="104344" y="130171"/>
                    <a:pt x="99695" y="125522"/>
                  </a:cubicBezTo>
                  <a:cubicBezTo>
                    <a:pt x="99695" y="125522"/>
                    <a:pt x="95046" y="125522"/>
                    <a:pt x="99695" y="125522"/>
                  </a:cubicBezTo>
                  <a:cubicBezTo>
                    <a:pt x="99695" y="125522"/>
                    <a:pt x="104344" y="125522"/>
                    <a:pt x="104344" y="120873"/>
                  </a:cubicBezTo>
                  <a:lnTo>
                    <a:pt x="99695" y="120873"/>
                  </a:lnTo>
                  <a:cubicBezTo>
                    <a:pt x="99695" y="120873"/>
                    <a:pt x="99695" y="116224"/>
                    <a:pt x="95046" y="116224"/>
                  </a:cubicBezTo>
                  <a:lnTo>
                    <a:pt x="95046" y="120873"/>
                  </a:lnTo>
                  <a:cubicBezTo>
                    <a:pt x="95046" y="120873"/>
                    <a:pt x="90397" y="120873"/>
                    <a:pt x="95046" y="120873"/>
                  </a:cubicBezTo>
                  <a:cubicBezTo>
                    <a:pt x="99695" y="125522"/>
                    <a:pt x="90397" y="120873"/>
                    <a:pt x="90397" y="125522"/>
                  </a:cubicBezTo>
                  <a:cubicBezTo>
                    <a:pt x="90397" y="125522"/>
                    <a:pt x="85748" y="125522"/>
                    <a:pt x="90397" y="125522"/>
                  </a:cubicBezTo>
                  <a:cubicBezTo>
                    <a:pt x="95046" y="120873"/>
                    <a:pt x="90397" y="120873"/>
                    <a:pt x="90397" y="120873"/>
                  </a:cubicBezTo>
                  <a:cubicBezTo>
                    <a:pt x="90397" y="116224"/>
                    <a:pt x="85748" y="116224"/>
                    <a:pt x="85748" y="116224"/>
                  </a:cubicBezTo>
                  <a:cubicBezTo>
                    <a:pt x="81099" y="116224"/>
                    <a:pt x="81099" y="120873"/>
                    <a:pt x="81099" y="116224"/>
                  </a:cubicBezTo>
                  <a:lnTo>
                    <a:pt x="73350" y="116224"/>
                  </a:lnTo>
                  <a:lnTo>
                    <a:pt x="68701" y="120873"/>
                  </a:lnTo>
                  <a:lnTo>
                    <a:pt x="64053" y="120873"/>
                  </a:lnTo>
                  <a:cubicBezTo>
                    <a:pt x="64053" y="116224"/>
                    <a:pt x="59404" y="120873"/>
                    <a:pt x="59404" y="120873"/>
                  </a:cubicBezTo>
                  <a:cubicBezTo>
                    <a:pt x="59404" y="116224"/>
                    <a:pt x="59404" y="116224"/>
                    <a:pt x="64053" y="116224"/>
                  </a:cubicBezTo>
                  <a:cubicBezTo>
                    <a:pt x="54755" y="116224"/>
                    <a:pt x="59404" y="111575"/>
                    <a:pt x="59404" y="111575"/>
                  </a:cubicBezTo>
                  <a:lnTo>
                    <a:pt x="54755" y="111575"/>
                  </a:lnTo>
                  <a:lnTo>
                    <a:pt x="64053" y="111575"/>
                  </a:lnTo>
                  <a:lnTo>
                    <a:pt x="68701" y="111575"/>
                  </a:lnTo>
                  <a:cubicBezTo>
                    <a:pt x="73350" y="111575"/>
                    <a:pt x="73350" y="111575"/>
                    <a:pt x="68701" y="111575"/>
                  </a:cubicBezTo>
                  <a:cubicBezTo>
                    <a:pt x="68701" y="106926"/>
                    <a:pt x="68701" y="106926"/>
                    <a:pt x="73350" y="106926"/>
                  </a:cubicBezTo>
                  <a:lnTo>
                    <a:pt x="68701" y="106926"/>
                  </a:lnTo>
                  <a:cubicBezTo>
                    <a:pt x="64053" y="106926"/>
                    <a:pt x="59404" y="102277"/>
                    <a:pt x="68701" y="102277"/>
                  </a:cubicBezTo>
                  <a:lnTo>
                    <a:pt x="73350" y="102277"/>
                  </a:lnTo>
                  <a:lnTo>
                    <a:pt x="78000" y="102277"/>
                  </a:lnTo>
                  <a:cubicBezTo>
                    <a:pt x="82648" y="102277"/>
                    <a:pt x="78000" y="97628"/>
                    <a:pt x="78000" y="97628"/>
                  </a:cubicBezTo>
                  <a:cubicBezTo>
                    <a:pt x="82648" y="97628"/>
                    <a:pt x="82648" y="92979"/>
                    <a:pt x="78000" y="92979"/>
                  </a:cubicBezTo>
                  <a:lnTo>
                    <a:pt x="78000" y="88330"/>
                  </a:lnTo>
                  <a:lnTo>
                    <a:pt x="82648" y="88330"/>
                  </a:lnTo>
                  <a:cubicBezTo>
                    <a:pt x="82648" y="83681"/>
                    <a:pt x="78000" y="83681"/>
                    <a:pt x="78000" y="83681"/>
                  </a:cubicBezTo>
                  <a:cubicBezTo>
                    <a:pt x="82648" y="83681"/>
                    <a:pt x="82648" y="83681"/>
                    <a:pt x="82648" y="79033"/>
                  </a:cubicBezTo>
                  <a:lnTo>
                    <a:pt x="87297" y="79033"/>
                  </a:lnTo>
                  <a:cubicBezTo>
                    <a:pt x="87297" y="83681"/>
                    <a:pt x="82648" y="83681"/>
                    <a:pt x="82648" y="88330"/>
                  </a:cubicBezTo>
                  <a:lnTo>
                    <a:pt x="87297" y="88330"/>
                  </a:lnTo>
                  <a:cubicBezTo>
                    <a:pt x="91946" y="92979"/>
                    <a:pt x="87297" y="88330"/>
                    <a:pt x="91946" y="88330"/>
                  </a:cubicBezTo>
                  <a:lnTo>
                    <a:pt x="91946" y="83681"/>
                  </a:lnTo>
                  <a:lnTo>
                    <a:pt x="96595" y="83681"/>
                  </a:lnTo>
                  <a:lnTo>
                    <a:pt x="91946" y="88330"/>
                  </a:lnTo>
                  <a:lnTo>
                    <a:pt x="96595" y="88330"/>
                  </a:lnTo>
                  <a:lnTo>
                    <a:pt x="96595" y="83681"/>
                  </a:lnTo>
                  <a:lnTo>
                    <a:pt x="101244" y="83681"/>
                  </a:lnTo>
                  <a:cubicBezTo>
                    <a:pt x="101244" y="79033"/>
                    <a:pt x="105893" y="79033"/>
                    <a:pt x="105893" y="74384"/>
                  </a:cubicBezTo>
                  <a:cubicBezTo>
                    <a:pt x="105893" y="69735"/>
                    <a:pt x="110542" y="74384"/>
                    <a:pt x="105893" y="69735"/>
                  </a:cubicBezTo>
                  <a:cubicBezTo>
                    <a:pt x="101244" y="69735"/>
                    <a:pt x="101244" y="69735"/>
                    <a:pt x="101244" y="65086"/>
                  </a:cubicBezTo>
                  <a:cubicBezTo>
                    <a:pt x="96595" y="65086"/>
                    <a:pt x="91946" y="69735"/>
                    <a:pt x="87297" y="69735"/>
                  </a:cubicBezTo>
                  <a:cubicBezTo>
                    <a:pt x="78000" y="65086"/>
                    <a:pt x="87297" y="60437"/>
                    <a:pt x="82648" y="60437"/>
                  </a:cubicBezTo>
                  <a:cubicBezTo>
                    <a:pt x="65602" y="60437"/>
                    <a:pt x="78000" y="60437"/>
                    <a:pt x="82648" y="60437"/>
                  </a:cubicBezTo>
                  <a:cubicBezTo>
                    <a:pt x="82648" y="55788"/>
                    <a:pt x="78000" y="51139"/>
                    <a:pt x="78000" y="46490"/>
                  </a:cubicBezTo>
                  <a:cubicBezTo>
                    <a:pt x="78000" y="46490"/>
                    <a:pt x="82648" y="46490"/>
                    <a:pt x="82648" y="41841"/>
                  </a:cubicBezTo>
                  <a:cubicBezTo>
                    <a:pt x="73350" y="41841"/>
                    <a:pt x="82648" y="41841"/>
                    <a:pt x="82648" y="41841"/>
                  </a:cubicBezTo>
                  <a:cubicBezTo>
                    <a:pt x="82648" y="37192"/>
                    <a:pt x="82648" y="37192"/>
                    <a:pt x="87297" y="37192"/>
                  </a:cubicBezTo>
                  <a:lnTo>
                    <a:pt x="87297" y="32543"/>
                  </a:lnTo>
                  <a:cubicBezTo>
                    <a:pt x="91946" y="32543"/>
                    <a:pt x="91946" y="27894"/>
                    <a:pt x="91946" y="23245"/>
                  </a:cubicBezTo>
                  <a:lnTo>
                    <a:pt x="87297" y="23245"/>
                  </a:lnTo>
                  <a:cubicBezTo>
                    <a:pt x="87297" y="18596"/>
                    <a:pt x="91946" y="18596"/>
                    <a:pt x="91946" y="18596"/>
                  </a:cubicBezTo>
                  <a:cubicBezTo>
                    <a:pt x="87297" y="18596"/>
                    <a:pt x="87297" y="13947"/>
                    <a:pt x="87297" y="13947"/>
                  </a:cubicBezTo>
                  <a:lnTo>
                    <a:pt x="87297" y="9298"/>
                  </a:lnTo>
                  <a:lnTo>
                    <a:pt x="87297" y="4649"/>
                  </a:lnTo>
                  <a:cubicBezTo>
                    <a:pt x="91946" y="4649"/>
                    <a:pt x="96595" y="0"/>
                    <a:pt x="91946" y="0"/>
                  </a:cubicBezTo>
                  <a:cubicBezTo>
                    <a:pt x="87297" y="0"/>
                    <a:pt x="91946" y="4649"/>
                    <a:pt x="87297" y="4649"/>
                  </a:cubicBezTo>
                  <a:lnTo>
                    <a:pt x="82648" y="4649"/>
                  </a:lnTo>
                  <a:cubicBezTo>
                    <a:pt x="82648" y="9298"/>
                    <a:pt x="78000" y="9298"/>
                    <a:pt x="73350" y="9298"/>
                  </a:cubicBezTo>
                  <a:cubicBezTo>
                    <a:pt x="68701" y="9298"/>
                    <a:pt x="68701" y="9298"/>
                    <a:pt x="64053" y="13947"/>
                  </a:cubicBezTo>
                  <a:cubicBezTo>
                    <a:pt x="59404" y="18596"/>
                    <a:pt x="59404" y="23245"/>
                    <a:pt x="54755" y="23245"/>
                  </a:cubicBezTo>
                  <a:cubicBezTo>
                    <a:pt x="54755" y="27894"/>
                    <a:pt x="50106" y="32543"/>
                    <a:pt x="45457" y="32543"/>
                  </a:cubicBezTo>
                  <a:cubicBezTo>
                    <a:pt x="45457" y="32543"/>
                    <a:pt x="45457" y="37192"/>
                    <a:pt x="45457" y="32543"/>
                  </a:cubicBezTo>
                  <a:lnTo>
                    <a:pt x="36159" y="32543"/>
                  </a:lnTo>
                  <a:cubicBezTo>
                    <a:pt x="31510" y="32543"/>
                    <a:pt x="31510" y="32543"/>
                    <a:pt x="26861" y="37192"/>
                  </a:cubicBezTo>
                  <a:cubicBezTo>
                    <a:pt x="26861" y="37192"/>
                    <a:pt x="22212" y="37192"/>
                    <a:pt x="17563" y="32543"/>
                  </a:cubicBezTo>
                  <a:cubicBezTo>
                    <a:pt x="17563" y="37192"/>
                    <a:pt x="12914" y="41841"/>
                    <a:pt x="8265" y="41841"/>
                  </a:cubicBezTo>
                  <a:lnTo>
                    <a:pt x="8265" y="46490"/>
                  </a:lnTo>
                  <a:cubicBezTo>
                    <a:pt x="3616" y="51139"/>
                    <a:pt x="3616" y="51139"/>
                    <a:pt x="3616" y="55788"/>
                  </a:cubicBezTo>
                  <a:cubicBezTo>
                    <a:pt x="3616" y="60437"/>
                    <a:pt x="3616" y="60437"/>
                    <a:pt x="3616" y="55788"/>
                  </a:cubicBezTo>
                  <a:lnTo>
                    <a:pt x="11364" y="55788"/>
                  </a:lnTo>
                  <a:lnTo>
                    <a:pt x="11364" y="60437"/>
                  </a:lnTo>
                  <a:cubicBezTo>
                    <a:pt x="16013" y="55788"/>
                    <a:pt x="11364" y="55788"/>
                    <a:pt x="16013" y="55788"/>
                  </a:cubicBezTo>
                  <a:cubicBezTo>
                    <a:pt x="20662" y="60437"/>
                    <a:pt x="20662" y="60437"/>
                    <a:pt x="16013" y="55788"/>
                  </a:cubicBezTo>
                  <a:cubicBezTo>
                    <a:pt x="16013" y="55788"/>
                    <a:pt x="16013" y="51139"/>
                    <a:pt x="20662" y="51139"/>
                  </a:cubicBezTo>
                  <a:lnTo>
                    <a:pt x="20662" y="46490"/>
                  </a:lnTo>
                  <a:cubicBezTo>
                    <a:pt x="20662" y="41841"/>
                    <a:pt x="25311" y="51139"/>
                    <a:pt x="25311" y="46490"/>
                  </a:cubicBezTo>
                  <a:cubicBezTo>
                    <a:pt x="29960" y="46490"/>
                    <a:pt x="29960" y="41841"/>
                    <a:pt x="29960" y="41841"/>
                  </a:cubicBezTo>
                  <a:cubicBezTo>
                    <a:pt x="34609" y="46490"/>
                    <a:pt x="39258" y="37192"/>
                    <a:pt x="43907" y="41841"/>
                  </a:cubicBezTo>
                  <a:lnTo>
                    <a:pt x="48556" y="41841"/>
                  </a:lnTo>
                  <a:cubicBezTo>
                    <a:pt x="53205" y="41841"/>
                    <a:pt x="48556" y="41841"/>
                    <a:pt x="53205" y="37192"/>
                  </a:cubicBezTo>
                  <a:cubicBezTo>
                    <a:pt x="57854" y="37192"/>
                    <a:pt x="57854" y="41841"/>
                    <a:pt x="57854" y="37192"/>
                  </a:cubicBezTo>
                  <a:cubicBezTo>
                    <a:pt x="62503" y="32543"/>
                    <a:pt x="57854" y="41841"/>
                    <a:pt x="62503" y="37192"/>
                  </a:cubicBezTo>
                  <a:lnTo>
                    <a:pt x="67152" y="37192"/>
                  </a:lnTo>
                  <a:cubicBezTo>
                    <a:pt x="67152" y="37192"/>
                    <a:pt x="71801" y="41841"/>
                    <a:pt x="71801" y="37192"/>
                  </a:cubicBezTo>
                  <a:cubicBezTo>
                    <a:pt x="71801" y="37192"/>
                    <a:pt x="76450" y="37192"/>
                    <a:pt x="71801" y="37192"/>
                  </a:cubicBezTo>
                  <a:cubicBezTo>
                    <a:pt x="76450" y="37192"/>
                    <a:pt x="81099" y="41841"/>
                    <a:pt x="76450" y="37192"/>
                  </a:cubicBezTo>
                  <a:cubicBezTo>
                    <a:pt x="76450" y="37192"/>
                    <a:pt x="81099" y="37192"/>
                    <a:pt x="81099" y="41841"/>
                  </a:cubicBezTo>
                  <a:lnTo>
                    <a:pt x="73350" y="41841"/>
                  </a:lnTo>
                  <a:lnTo>
                    <a:pt x="68701" y="41841"/>
                  </a:lnTo>
                  <a:lnTo>
                    <a:pt x="64053" y="41841"/>
                  </a:lnTo>
                  <a:lnTo>
                    <a:pt x="59404" y="41841"/>
                  </a:lnTo>
                  <a:cubicBezTo>
                    <a:pt x="59404" y="46490"/>
                    <a:pt x="54755" y="41841"/>
                    <a:pt x="54755" y="46490"/>
                  </a:cubicBezTo>
                  <a:cubicBezTo>
                    <a:pt x="54755" y="41841"/>
                    <a:pt x="54755" y="51139"/>
                    <a:pt x="54755" y="46490"/>
                  </a:cubicBezTo>
                  <a:cubicBezTo>
                    <a:pt x="50106" y="46490"/>
                    <a:pt x="54755" y="46490"/>
                    <a:pt x="54755" y="41841"/>
                  </a:cubicBezTo>
                  <a:lnTo>
                    <a:pt x="50106" y="41841"/>
                  </a:lnTo>
                  <a:lnTo>
                    <a:pt x="45457" y="41841"/>
                  </a:lnTo>
                  <a:cubicBezTo>
                    <a:pt x="45457" y="46490"/>
                    <a:pt x="40808" y="46490"/>
                    <a:pt x="40808" y="46490"/>
                  </a:cubicBezTo>
                  <a:lnTo>
                    <a:pt x="40808" y="51139"/>
                  </a:lnTo>
                  <a:cubicBezTo>
                    <a:pt x="40808" y="51139"/>
                    <a:pt x="36159" y="51139"/>
                    <a:pt x="40808" y="55788"/>
                  </a:cubicBezTo>
                  <a:cubicBezTo>
                    <a:pt x="40808" y="55788"/>
                    <a:pt x="45457" y="55788"/>
                    <a:pt x="40808" y="55788"/>
                  </a:cubicBezTo>
                  <a:cubicBezTo>
                    <a:pt x="36159" y="60437"/>
                    <a:pt x="36159" y="60437"/>
                    <a:pt x="45457" y="60437"/>
                  </a:cubicBezTo>
                  <a:lnTo>
                    <a:pt x="45457" y="65086"/>
                  </a:lnTo>
                  <a:cubicBezTo>
                    <a:pt x="50106" y="65086"/>
                    <a:pt x="45457" y="65086"/>
                    <a:pt x="45457" y="65086"/>
                  </a:cubicBezTo>
                  <a:cubicBezTo>
                    <a:pt x="40808" y="69735"/>
                    <a:pt x="45457" y="65086"/>
                    <a:pt x="40808" y="65086"/>
                  </a:cubicBezTo>
                  <a:cubicBezTo>
                    <a:pt x="40808" y="60437"/>
                    <a:pt x="40808" y="60437"/>
                    <a:pt x="40808" y="65086"/>
                  </a:cubicBezTo>
                  <a:lnTo>
                    <a:pt x="36159" y="65086"/>
                  </a:lnTo>
                  <a:lnTo>
                    <a:pt x="36159" y="60437"/>
                  </a:lnTo>
                  <a:lnTo>
                    <a:pt x="36159" y="51139"/>
                  </a:lnTo>
                  <a:cubicBezTo>
                    <a:pt x="31510" y="55788"/>
                    <a:pt x="31510" y="51139"/>
                    <a:pt x="31510" y="55788"/>
                  </a:cubicBezTo>
                  <a:lnTo>
                    <a:pt x="26861" y="55788"/>
                  </a:lnTo>
                  <a:cubicBezTo>
                    <a:pt x="31510" y="60437"/>
                    <a:pt x="31510" y="60437"/>
                    <a:pt x="26861" y="60437"/>
                  </a:cubicBezTo>
                  <a:lnTo>
                    <a:pt x="22212" y="60437"/>
                  </a:lnTo>
                  <a:lnTo>
                    <a:pt x="22212" y="65086"/>
                  </a:lnTo>
                  <a:lnTo>
                    <a:pt x="22212" y="69735"/>
                  </a:lnTo>
                  <a:lnTo>
                    <a:pt x="17563" y="69735"/>
                  </a:lnTo>
                  <a:cubicBezTo>
                    <a:pt x="17563" y="69735"/>
                    <a:pt x="12914" y="69735"/>
                    <a:pt x="17563" y="69735"/>
                  </a:cubicBezTo>
                  <a:lnTo>
                    <a:pt x="17563" y="65086"/>
                  </a:lnTo>
                  <a:lnTo>
                    <a:pt x="11364" y="65086"/>
                  </a:lnTo>
                  <a:cubicBezTo>
                    <a:pt x="2066" y="65086"/>
                    <a:pt x="11364" y="60437"/>
                    <a:pt x="2066" y="60437"/>
                  </a:cubicBezTo>
                  <a:lnTo>
                    <a:pt x="2066" y="74384"/>
                  </a:lnTo>
                  <a:lnTo>
                    <a:pt x="11364" y="79033"/>
                  </a:lnTo>
                  <a:cubicBezTo>
                    <a:pt x="11364" y="79033"/>
                    <a:pt x="6715" y="83681"/>
                    <a:pt x="6715" y="79033"/>
                  </a:cubicBezTo>
                  <a:cubicBezTo>
                    <a:pt x="2066" y="79033"/>
                    <a:pt x="2066" y="74384"/>
                    <a:pt x="2066" y="74384"/>
                  </a:cubicBezTo>
                  <a:lnTo>
                    <a:pt x="2066" y="83681"/>
                  </a:lnTo>
                  <a:lnTo>
                    <a:pt x="2066" y="92979"/>
                  </a:lnTo>
                  <a:cubicBezTo>
                    <a:pt x="6715" y="92979"/>
                    <a:pt x="2066" y="88330"/>
                    <a:pt x="6715" y="88330"/>
                  </a:cubicBezTo>
                  <a:cubicBezTo>
                    <a:pt x="11364" y="92979"/>
                    <a:pt x="6715" y="97628"/>
                    <a:pt x="11364" y="97628"/>
                  </a:cubicBezTo>
                  <a:lnTo>
                    <a:pt x="11364" y="102277"/>
                  </a:lnTo>
                  <a:cubicBezTo>
                    <a:pt x="6715" y="106926"/>
                    <a:pt x="6715" y="97628"/>
                    <a:pt x="6715" y="102277"/>
                  </a:cubicBezTo>
                  <a:cubicBezTo>
                    <a:pt x="6715" y="102277"/>
                    <a:pt x="6715" y="97628"/>
                    <a:pt x="2066" y="97628"/>
                  </a:cubicBezTo>
                  <a:lnTo>
                    <a:pt x="2066" y="102277"/>
                  </a:lnTo>
                  <a:cubicBezTo>
                    <a:pt x="2066" y="106926"/>
                    <a:pt x="6715" y="111575"/>
                    <a:pt x="2066" y="111575"/>
                  </a:cubicBezTo>
                  <a:cubicBezTo>
                    <a:pt x="2066" y="116224"/>
                    <a:pt x="-2583" y="120873"/>
                    <a:pt x="2066" y="120873"/>
                  </a:cubicBezTo>
                  <a:lnTo>
                    <a:pt x="11364" y="120873"/>
                  </a:lnTo>
                  <a:cubicBezTo>
                    <a:pt x="6715" y="120873"/>
                    <a:pt x="6715" y="116224"/>
                    <a:pt x="6715" y="116224"/>
                  </a:cubicBezTo>
                  <a:cubicBezTo>
                    <a:pt x="6715" y="111575"/>
                    <a:pt x="11364" y="116224"/>
                    <a:pt x="11364" y="120873"/>
                  </a:cubicBezTo>
                  <a:lnTo>
                    <a:pt x="16013" y="125522"/>
                  </a:lnTo>
                  <a:cubicBezTo>
                    <a:pt x="16013" y="120873"/>
                    <a:pt x="20662" y="125522"/>
                    <a:pt x="25311" y="130171"/>
                  </a:cubicBezTo>
                  <a:lnTo>
                    <a:pt x="20662" y="134820"/>
                  </a:lnTo>
                  <a:cubicBezTo>
                    <a:pt x="25311" y="134820"/>
                    <a:pt x="20662" y="139469"/>
                    <a:pt x="25311" y="139469"/>
                  </a:cubicBezTo>
                  <a:cubicBezTo>
                    <a:pt x="25311" y="144118"/>
                    <a:pt x="20662" y="148767"/>
                    <a:pt x="25311" y="148767"/>
                  </a:cubicBezTo>
                  <a:lnTo>
                    <a:pt x="20662" y="153416"/>
                  </a:lnTo>
                  <a:lnTo>
                    <a:pt x="25311" y="153416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881" name="Freeform: Shape 1880">
              <a:extLst>
                <a:ext uri="{FF2B5EF4-FFF2-40B4-BE49-F238E27FC236}">
                  <a16:creationId xmlns:a16="http://schemas.microsoft.com/office/drawing/2014/main" id="{EF67A4C8-0C98-583B-0B41-C5CD41899234}"/>
                </a:ext>
              </a:extLst>
            </p:cNvPr>
            <p:cNvSpPr/>
            <p:nvPr/>
          </p:nvSpPr>
          <p:spPr>
            <a:xfrm>
              <a:off x="7220964" y="5340948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6199 h 0"/>
                <a:gd name="connsiteX2" fmla="*/ 6199 w 0"/>
                <a:gd name="connsiteY2" fmla="*/ 6199 h 0"/>
                <a:gd name="connsiteX3" fmla="*/ 6199 w 0"/>
                <a:gd name="connsiteY3" fmla="*/ 0 h 0"/>
                <a:gd name="connsiteX4" fmla="*/ 0 w 0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0" y="6199"/>
                  </a:lnTo>
                  <a:cubicBezTo>
                    <a:pt x="0" y="6199"/>
                    <a:pt x="6199" y="0"/>
                    <a:pt x="6199" y="6199"/>
                  </a:cubicBezTo>
                  <a:lnTo>
                    <a:pt x="61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882" name="Freeform: Shape 1881">
              <a:extLst>
                <a:ext uri="{FF2B5EF4-FFF2-40B4-BE49-F238E27FC236}">
                  <a16:creationId xmlns:a16="http://schemas.microsoft.com/office/drawing/2014/main" id="{1EB2369B-F04A-A1C7-0542-52D8C5AB2657}"/>
                </a:ext>
              </a:extLst>
            </p:cNvPr>
            <p:cNvSpPr/>
            <p:nvPr/>
          </p:nvSpPr>
          <p:spPr>
            <a:xfrm>
              <a:off x="7203085" y="5299068"/>
              <a:ext cx="44696" cy="59826"/>
            </a:xfrm>
            <a:custGeom>
              <a:avLst/>
              <a:gdLst>
                <a:gd name="connsiteX0" fmla="*/ 6199 w 0"/>
                <a:gd name="connsiteY0" fmla="*/ 0 h 0"/>
                <a:gd name="connsiteX1" fmla="*/ 0 w 0"/>
                <a:gd name="connsiteY1" fmla="*/ 6199 h 0"/>
                <a:gd name="connsiteX2" fmla="*/ 6199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6199" y="0"/>
                  </a:moveTo>
                  <a:cubicBezTo>
                    <a:pt x="6199" y="0"/>
                    <a:pt x="0" y="0"/>
                    <a:pt x="0" y="6199"/>
                  </a:cubicBezTo>
                  <a:cubicBezTo>
                    <a:pt x="6199" y="4649"/>
                    <a:pt x="6199" y="4649"/>
                    <a:pt x="6199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883" name="Freeform: Shape 1882">
              <a:extLst>
                <a:ext uri="{FF2B5EF4-FFF2-40B4-BE49-F238E27FC236}">
                  <a16:creationId xmlns:a16="http://schemas.microsoft.com/office/drawing/2014/main" id="{A1FF6FC0-4469-442B-DE2B-FCC833C341E2}"/>
                </a:ext>
              </a:extLst>
            </p:cNvPr>
            <p:cNvSpPr/>
            <p:nvPr/>
          </p:nvSpPr>
          <p:spPr>
            <a:xfrm>
              <a:off x="7176268" y="4868331"/>
              <a:ext cx="44696" cy="59826"/>
            </a:xfrm>
            <a:custGeom>
              <a:avLst/>
              <a:gdLst>
                <a:gd name="connsiteX0" fmla="*/ 6199 w 0"/>
                <a:gd name="connsiteY0" fmla="*/ 0 h 0"/>
                <a:gd name="connsiteX1" fmla="*/ 3099 w 0"/>
                <a:gd name="connsiteY1" fmla="*/ 3099 h 0"/>
                <a:gd name="connsiteX2" fmla="*/ 0 w 0"/>
                <a:gd name="connsiteY2" fmla="*/ 6199 h 0"/>
                <a:gd name="connsiteX3" fmla="*/ 3099 w 0"/>
                <a:gd name="connsiteY3" fmla="*/ 6199 h 0"/>
                <a:gd name="connsiteX4" fmla="*/ 6199 w 0"/>
                <a:gd name="connsiteY4" fmla="*/ 3099 h 0"/>
                <a:gd name="connsiteX5" fmla="*/ 6199 w 0"/>
                <a:gd name="connsiteY5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6199" y="0"/>
                  </a:moveTo>
                  <a:lnTo>
                    <a:pt x="3099" y="3099"/>
                  </a:lnTo>
                  <a:cubicBezTo>
                    <a:pt x="0" y="3099"/>
                    <a:pt x="0" y="3099"/>
                    <a:pt x="0" y="6199"/>
                  </a:cubicBezTo>
                  <a:cubicBezTo>
                    <a:pt x="3099" y="6199"/>
                    <a:pt x="0" y="9298"/>
                    <a:pt x="3099" y="6199"/>
                  </a:cubicBezTo>
                  <a:cubicBezTo>
                    <a:pt x="6199" y="6199"/>
                    <a:pt x="6199" y="6199"/>
                    <a:pt x="6199" y="3099"/>
                  </a:cubicBezTo>
                  <a:cubicBezTo>
                    <a:pt x="6199" y="4649"/>
                    <a:pt x="9298" y="0"/>
                    <a:pt x="6199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884" name="Freeform: Shape 1883">
              <a:extLst>
                <a:ext uri="{FF2B5EF4-FFF2-40B4-BE49-F238E27FC236}">
                  <a16:creationId xmlns:a16="http://schemas.microsoft.com/office/drawing/2014/main" id="{6798DD72-30D2-A4CA-8F6A-91DEA8C6F7D0}"/>
                </a:ext>
              </a:extLst>
            </p:cNvPr>
            <p:cNvSpPr/>
            <p:nvPr/>
          </p:nvSpPr>
          <p:spPr>
            <a:xfrm>
              <a:off x="7167330" y="5107630"/>
              <a:ext cx="178780" cy="239298"/>
            </a:xfrm>
            <a:custGeom>
              <a:avLst/>
              <a:gdLst>
                <a:gd name="connsiteX0" fmla="*/ 13947 w 61986"/>
                <a:gd name="connsiteY0" fmla="*/ 18596 h 61986"/>
                <a:gd name="connsiteX1" fmla="*/ 4649 w 61986"/>
                <a:gd name="connsiteY1" fmla="*/ 23245 h 61986"/>
                <a:gd name="connsiteX2" fmla="*/ 0 w 61986"/>
                <a:gd name="connsiteY2" fmla="*/ 23245 h 61986"/>
                <a:gd name="connsiteX3" fmla="*/ 4649 w 61986"/>
                <a:gd name="connsiteY3" fmla="*/ 23245 h 61986"/>
                <a:gd name="connsiteX4" fmla="*/ 4649 w 61986"/>
                <a:gd name="connsiteY4" fmla="*/ 23245 h 61986"/>
                <a:gd name="connsiteX5" fmla="*/ 4649 w 61986"/>
                <a:gd name="connsiteY5" fmla="*/ 27894 h 61986"/>
                <a:gd name="connsiteX6" fmla="*/ 9298 w 61986"/>
                <a:gd name="connsiteY6" fmla="*/ 27894 h 61986"/>
                <a:gd name="connsiteX7" fmla="*/ 9298 w 61986"/>
                <a:gd name="connsiteY7" fmla="*/ 32543 h 61986"/>
                <a:gd name="connsiteX8" fmla="*/ 9298 w 61986"/>
                <a:gd name="connsiteY8" fmla="*/ 32543 h 61986"/>
                <a:gd name="connsiteX9" fmla="*/ 13947 w 61986"/>
                <a:gd name="connsiteY9" fmla="*/ 32543 h 61986"/>
                <a:gd name="connsiteX10" fmla="*/ 13947 w 61986"/>
                <a:gd name="connsiteY10" fmla="*/ 37192 h 61986"/>
                <a:gd name="connsiteX11" fmla="*/ 9298 w 61986"/>
                <a:gd name="connsiteY11" fmla="*/ 41841 h 61986"/>
                <a:gd name="connsiteX12" fmla="*/ 13947 w 61986"/>
                <a:gd name="connsiteY12" fmla="*/ 51139 h 61986"/>
                <a:gd name="connsiteX13" fmla="*/ 23245 w 61986"/>
                <a:gd name="connsiteY13" fmla="*/ 51139 h 61986"/>
                <a:gd name="connsiteX14" fmla="*/ 27894 w 61986"/>
                <a:gd name="connsiteY14" fmla="*/ 51139 h 61986"/>
                <a:gd name="connsiteX15" fmla="*/ 32543 w 61986"/>
                <a:gd name="connsiteY15" fmla="*/ 51139 h 61986"/>
                <a:gd name="connsiteX16" fmla="*/ 32543 w 61986"/>
                <a:gd name="connsiteY16" fmla="*/ 51139 h 61986"/>
                <a:gd name="connsiteX17" fmla="*/ 32543 w 61986"/>
                <a:gd name="connsiteY17" fmla="*/ 51139 h 61986"/>
                <a:gd name="connsiteX18" fmla="*/ 32543 w 61986"/>
                <a:gd name="connsiteY18" fmla="*/ 55788 h 61986"/>
                <a:gd name="connsiteX19" fmla="*/ 37192 w 61986"/>
                <a:gd name="connsiteY19" fmla="*/ 60437 h 61986"/>
                <a:gd name="connsiteX20" fmla="*/ 32543 w 61986"/>
                <a:gd name="connsiteY20" fmla="*/ 55788 h 61986"/>
                <a:gd name="connsiteX21" fmla="*/ 32543 w 61986"/>
                <a:gd name="connsiteY21" fmla="*/ 55788 h 61986"/>
                <a:gd name="connsiteX22" fmla="*/ 37192 w 61986"/>
                <a:gd name="connsiteY22" fmla="*/ 60437 h 61986"/>
                <a:gd name="connsiteX23" fmla="*/ 46490 w 61986"/>
                <a:gd name="connsiteY23" fmla="*/ 65086 h 61986"/>
                <a:gd name="connsiteX24" fmla="*/ 51139 w 61986"/>
                <a:gd name="connsiteY24" fmla="*/ 60437 h 61986"/>
                <a:gd name="connsiteX25" fmla="*/ 46490 w 61986"/>
                <a:gd name="connsiteY25" fmla="*/ 55788 h 61986"/>
                <a:gd name="connsiteX26" fmla="*/ 46490 w 61986"/>
                <a:gd name="connsiteY26" fmla="*/ 51139 h 61986"/>
                <a:gd name="connsiteX27" fmla="*/ 41841 w 61986"/>
                <a:gd name="connsiteY27" fmla="*/ 51139 h 61986"/>
                <a:gd name="connsiteX28" fmla="*/ 46490 w 61986"/>
                <a:gd name="connsiteY28" fmla="*/ 51139 h 61986"/>
                <a:gd name="connsiteX29" fmla="*/ 51139 w 61986"/>
                <a:gd name="connsiteY29" fmla="*/ 46490 h 61986"/>
                <a:gd name="connsiteX30" fmla="*/ 55788 w 61986"/>
                <a:gd name="connsiteY30" fmla="*/ 46490 h 61986"/>
                <a:gd name="connsiteX31" fmla="*/ 60437 w 61986"/>
                <a:gd name="connsiteY31" fmla="*/ 46490 h 61986"/>
                <a:gd name="connsiteX32" fmla="*/ 55788 w 61986"/>
                <a:gd name="connsiteY32" fmla="*/ 37192 h 61986"/>
                <a:gd name="connsiteX33" fmla="*/ 51139 w 61986"/>
                <a:gd name="connsiteY33" fmla="*/ 32543 h 61986"/>
                <a:gd name="connsiteX34" fmla="*/ 55788 w 61986"/>
                <a:gd name="connsiteY34" fmla="*/ 27894 h 61986"/>
                <a:gd name="connsiteX35" fmla="*/ 60437 w 61986"/>
                <a:gd name="connsiteY35" fmla="*/ 27894 h 61986"/>
                <a:gd name="connsiteX36" fmla="*/ 65086 w 61986"/>
                <a:gd name="connsiteY36" fmla="*/ 27894 h 61986"/>
                <a:gd name="connsiteX37" fmla="*/ 65086 w 61986"/>
                <a:gd name="connsiteY37" fmla="*/ 23245 h 61986"/>
                <a:gd name="connsiteX38" fmla="*/ 65086 w 61986"/>
                <a:gd name="connsiteY38" fmla="*/ 18596 h 61986"/>
                <a:gd name="connsiteX39" fmla="*/ 60437 w 61986"/>
                <a:gd name="connsiteY39" fmla="*/ 9298 h 61986"/>
                <a:gd name="connsiteX40" fmla="*/ 65086 w 61986"/>
                <a:gd name="connsiteY40" fmla="*/ 4649 h 61986"/>
                <a:gd name="connsiteX41" fmla="*/ 60437 w 61986"/>
                <a:gd name="connsiteY41" fmla="*/ 0 h 61986"/>
                <a:gd name="connsiteX42" fmla="*/ 51139 w 61986"/>
                <a:gd name="connsiteY42" fmla="*/ 0 h 61986"/>
                <a:gd name="connsiteX43" fmla="*/ 46490 w 61986"/>
                <a:gd name="connsiteY43" fmla="*/ 4649 h 61986"/>
                <a:gd name="connsiteX44" fmla="*/ 37192 w 61986"/>
                <a:gd name="connsiteY44" fmla="*/ 9298 h 61986"/>
                <a:gd name="connsiteX45" fmla="*/ 41841 w 61986"/>
                <a:gd name="connsiteY45" fmla="*/ 9298 h 61986"/>
                <a:gd name="connsiteX46" fmla="*/ 46490 w 61986"/>
                <a:gd name="connsiteY46" fmla="*/ 9298 h 61986"/>
                <a:gd name="connsiteX47" fmla="*/ 46490 w 61986"/>
                <a:gd name="connsiteY47" fmla="*/ 18596 h 61986"/>
                <a:gd name="connsiteX48" fmla="*/ 46490 w 61986"/>
                <a:gd name="connsiteY48" fmla="*/ 23245 h 61986"/>
                <a:gd name="connsiteX49" fmla="*/ 41841 w 61986"/>
                <a:gd name="connsiteY49" fmla="*/ 23245 h 61986"/>
                <a:gd name="connsiteX50" fmla="*/ 41841 w 61986"/>
                <a:gd name="connsiteY50" fmla="*/ 23245 h 61986"/>
                <a:gd name="connsiteX51" fmla="*/ 41841 w 61986"/>
                <a:gd name="connsiteY51" fmla="*/ 13947 h 61986"/>
                <a:gd name="connsiteX52" fmla="*/ 37192 w 61986"/>
                <a:gd name="connsiteY52" fmla="*/ 9298 h 61986"/>
                <a:gd name="connsiteX53" fmla="*/ 41841 w 61986"/>
                <a:gd name="connsiteY53" fmla="*/ 13947 h 61986"/>
                <a:gd name="connsiteX54" fmla="*/ 37192 w 61986"/>
                <a:gd name="connsiteY54" fmla="*/ 18596 h 61986"/>
                <a:gd name="connsiteX55" fmla="*/ 32543 w 61986"/>
                <a:gd name="connsiteY55" fmla="*/ 18596 h 61986"/>
                <a:gd name="connsiteX56" fmla="*/ 32543 w 61986"/>
                <a:gd name="connsiteY56" fmla="*/ 18596 h 61986"/>
                <a:gd name="connsiteX57" fmla="*/ 32543 w 61986"/>
                <a:gd name="connsiteY57" fmla="*/ 13947 h 61986"/>
                <a:gd name="connsiteX58" fmla="*/ 32543 w 61986"/>
                <a:gd name="connsiteY58" fmla="*/ 13947 h 61986"/>
                <a:gd name="connsiteX59" fmla="*/ 37192 w 61986"/>
                <a:gd name="connsiteY59" fmla="*/ 9298 h 61986"/>
                <a:gd name="connsiteX60" fmla="*/ 32543 w 61986"/>
                <a:gd name="connsiteY60" fmla="*/ 9298 h 61986"/>
                <a:gd name="connsiteX61" fmla="*/ 23245 w 61986"/>
                <a:gd name="connsiteY61" fmla="*/ 9298 h 61986"/>
                <a:gd name="connsiteX62" fmla="*/ 18596 w 61986"/>
                <a:gd name="connsiteY62" fmla="*/ 9298 h 61986"/>
                <a:gd name="connsiteX63" fmla="*/ 18596 w 61986"/>
                <a:gd name="connsiteY63" fmla="*/ 9298 h 61986"/>
                <a:gd name="connsiteX64" fmla="*/ 23245 w 61986"/>
                <a:gd name="connsiteY64" fmla="*/ 9298 h 61986"/>
                <a:gd name="connsiteX65" fmla="*/ 18596 w 61986"/>
                <a:gd name="connsiteY65" fmla="*/ 13947 h 61986"/>
                <a:gd name="connsiteX66" fmla="*/ 18596 w 61986"/>
                <a:gd name="connsiteY66" fmla="*/ 18596 h 61986"/>
                <a:gd name="connsiteX67" fmla="*/ 13947 w 61986"/>
                <a:gd name="connsiteY67" fmla="*/ 18596 h 61986"/>
                <a:gd name="connsiteX68" fmla="*/ 13947 w 61986"/>
                <a:gd name="connsiteY68" fmla="*/ 18596 h 61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61986" h="61986">
                  <a:moveTo>
                    <a:pt x="13947" y="18596"/>
                  </a:moveTo>
                  <a:cubicBezTo>
                    <a:pt x="9298" y="18596"/>
                    <a:pt x="9298" y="23245"/>
                    <a:pt x="4649" y="23245"/>
                  </a:cubicBezTo>
                  <a:cubicBezTo>
                    <a:pt x="4649" y="18596"/>
                    <a:pt x="0" y="18596"/>
                    <a:pt x="0" y="23245"/>
                  </a:cubicBezTo>
                  <a:lnTo>
                    <a:pt x="4649" y="23245"/>
                  </a:lnTo>
                  <a:cubicBezTo>
                    <a:pt x="4649" y="23245"/>
                    <a:pt x="13947" y="27894"/>
                    <a:pt x="4649" y="23245"/>
                  </a:cubicBezTo>
                  <a:cubicBezTo>
                    <a:pt x="4649" y="23245"/>
                    <a:pt x="0" y="27894"/>
                    <a:pt x="4649" y="27894"/>
                  </a:cubicBezTo>
                  <a:lnTo>
                    <a:pt x="9298" y="27894"/>
                  </a:lnTo>
                  <a:lnTo>
                    <a:pt x="9298" y="32543"/>
                  </a:lnTo>
                  <a:cubicBezTo>
                    <a:pt x="9298" y="37192"/>
                    <a:pt x="9298" y="32543"/>
                    <a:pt x="9298" y="32543"/>
                  </a:cubicBezTo>
                  <a:lnTo>
                    <a:pt x="13947" y="32543"/>
                  </a:lnTo>
                  <a:lnTo>
                    <a:pt x="13947" y="37192"/>
                  </a:lnTo>
                  <a:cubicBezTo>
                    <a:pt x="13947" y="41841"/>
                    <a:pt x="9298" y="41841"/>
                    <a:pt x="9298" y="41841"/>
                  </a:cubicBezTo>
                  <a:cubicBezTo>
                    <a:pt x="13947" y="46490"/>
                    <a:pt x="13947" y="46490"/>
                    <a:pt x="13947" y="51139"/>
                  </a:cubicBezTo>
                  <a:lnTo>
                    <a:pt x="23245" y="51139"/>
                  </a:lnTo>
                  <a:cubicBezTo>
                    <a:pt x="23245" y="46490"/>
                    <a:pt x="27894" y="51139"/>
                    <a:pt x="27894" y="51139"/>
                  </a:cubicBezTo>
                  <a:lnTo>
                    <a:pt x="32543" y="51139"/>
                  </a:lnTo>
                  <a:cubicBezTo>
                    <a:pt x="27894" y="51139"/>
                    <a:pt x="32543" y="51139"/>
                    <a:pt x="32543" y="51139"/>
                  </a:cubicBezTo>
                  <a:cubicBezTo>
                    <a:pt x="32543" y="51139"/>
                    <a:pt x="32543" y="46490"/>
                    <a:pt x="32543" y="51139"/>
                  </a:cubicBezTo>
                  <a:cubicBezTo>
                    <a:pt x="37192" y="51139"/>
                    <a:pt x="37192" y="55788"/>
                    <a:pt x="32543" y="55788"/>
                  </a:cubicBezTo>
                  <a:cubicBezTo>
                    <a:pt x="32543" y="55788"/>
                    <a:pt x="37192" y="55788"/>
                    <a:pt x="37192" y="60437"/>
                  </a:cubicBezTo>
                  <a:lnTo>
                    <a:pt x="32543" y="55788"/>
                  </a:lnTo>
                  <a:cubicBezTo>
                    <a:pt x="32543" y="55788"/>
                    <a:pt x="27894" y="55788"/>
                    <a:pt x="32543" y="55788"/>
                  </a:cubicBezTo>
                  <a:lnTo>
                    <a:pt x="37192" y="60437"/>
                  </a:lnTo>
                  <a:cubicBezTo>
                    <a:pt x="41841" y="65086"/>
                    <a:pt x="37192" y="55788"/>
                    <a:pt x="46490" y="65086"/>
                  </a:cubicBezTo>
                  <a:cubicBezTo>
                    <a:pt x="46490" y="65086"/>
                    <a:pt x="46490" y="60437"/>
                    <a:pt x="51139" y="60437"/>
                  </a:cubicBezTo>
                  <a:lnTo>
                    <a:pt x="46490" y="55788"/>
                  </a:lnTo>
                  <a:cubicBezTo>
                    <a:pt x="51139" y="55788"/>
                    <a:pt x="46490" y="51139"/>
                    <a:pt x="46490" y="51139"/>
                  </a:cubicBezTo>
                  <a:cubicBezTo>
                    <a:pt x="46490" y="55788"/>
                    <a:pt x="41841" y="55788"/>
                    <a:pt x="41841" y="51139"/>
                  </a:cubicBezTo>
                  <a:lnTo>
                    <a:pt x="46490" y="51139"/>
                  </a:lnTo>
                  <a:cubicBezTo>
                    <a:pt x="51139" y="51139"/>
                    <a:pt x="51139" y="46490"/>
                    <a:pt x="51139" y="46490"/>
                  </a:cubicBezTo>
                  <a:cubicBezTo>
                    <a:pt x="51139" y="51139"/>
                    <a:pt x="51139" y="46490"/>
                    <a:pt x="55788" y="46490"/>
                  </a:cubicBezTo>
                  <a:lnTo>
                    <a:pt x="60437" y="46490"/>
                  </a:lnTo>
                  <a:cubicBezTo>
                    <a:pt x="60437" y="41841"/>
                    <a:pt x="60437" y="41841"/>
                    <a:pt x="55788" y="37192"/>
                  </a:cubicBezTo>
                  <a:cubicBezTo>
                    <a:pt x="55788" y="37192"/>
                    <a:pt x="51139" y="41841"/>
                    <a:pt x="51139" y="32543"/>
                  </a:cubicBezTo>
                  <a:cubicBezTo>
                    <a:pt x="51139" y="32543"/>
                    <a:pt x="51139" y="27894"/>
                    <a:pt x="55788" y="27894"/>
                  </a:cubicBezTo>
                  <a:lnTo>
                    <a:pt x="60437" y="27894"/>
                  </a:lnTo>
                  <a:cubicBezTo>
                    <a:pt x="65086" y="32543"/>
                    <a:pt x="65086" y="27894"/>
                    <a:pt x="65086" y="27894"/>
                  </a:cubicBezTo>
                  <a:cubicBezTo>
                    <a:pt x="69735" y="27894"/>
                    <a:pt x="69735" y="27894"/>
                    <a:pt x="65086" y="23245"/>
                  </a:cubicBezTo>
                  <a:lnTo>
                    <a:pt x="65086" y="18596"/>
                  </a:lnTo>
                  <a:cubicBezTo>
                    <a:pt x="65086" y="13947"/>
                    <a:pt x="60437" y="13947"/>
                    <a:pt x="60437" y="9298"/>
                  </a:cubicBezTo>
                  <a:cubicBezTo>
                    <a:pt x="60437" y="9298"/>
                    <a:pt x="65086" y="9298"/>
                    <a:pt x="65086" y="4649"/>
                  </a:cubicBezTo>
                  <a:cubicBezTo>
                    <a:pt x="65086" y="4649"/>
                    <a:pt x="60437" y="4649"/>
                    <a:pt x="60437" y="0"/>
                  </a:cubicBezTo>
                  <a:lnTo>
                    <a:pt x="51139" y="0"/>
                  </a:lnTo>
                  <a:cubicBezTo>
                    <a:pt x="51139" y="4649"/>
                    <a:pt x="46490" y="4649"/>
                    <a:pt x="46490" y="4649"/>
                  </a:cubicBezTo>
                  <a:cubicBezTo>
                    <a:pt x="41841" y="4649"/>
                    <a:pt x="41841" y="9298"/>
                    <a:pt x="37192" y="9298"/>
                  </a:cubicBezTo>
                  <a:cubicBezTo>
                    <a:pt x="37192" y="13947"/>
                    <a:pt x="41841" y="4649"/>
                    <a:pt x="41841" y="9298"/>
                  </a:cubicBezTo>
                  <a:cubicBezTo>
                    <a:pt x="41841" y="9298"/>
                    <a:pt x="41841" y="9298"/>
                    <a:pt x="46490" y="9298"/>
                  </a:cubicBezTo>
                  <a:cubicBezTo>
                    <a:pt x="46490" y="13947"/>
                    <a:pt x="41841" y="13947"/>
                    <a:pt x="46490" y="18596"/>
                  </a:cubicBezTo>
                  <a:lnTo>
                    <a:pt x="46490" y="23245"/>
                  </a:lnTo>
                  <a:cubicBezTo>
                    <a:pt x="41841" y="18596"/>
                    <a:pt x="37192" y="32543"/>
                    <a:pt x="41841" y="23245"/>
                  </a:cubicBezTo>
                  <a:cubicBezTo>
                    <a:pt x="41841" y="23245"/>
                    <a:pt x="41841" y="18596"/>
                    <a:pt x="41841" y="23245"/>
                  </a:cubicBezTo>
                  <a:cubicBezTo>
                    <a:pt x="46490" y="23245"/>
                    <a:pt x="41841" y="13947"/>
                    <a:pt x="41841" y="13947"/>
                  </a:cubicBezTo>
                  <a:cubicBezTo>
                    <a:pt x="41841" y="9298"/>
                    <a:pt x="37192" y="9298"/>
                    <a:pt x="37192" y="9298"/>
                  </a:cubicBezTo>
                  <a:cubicBezTo>
                    <a:pt x="41841" y="13947"/>
                    <a:pt x="37192" y="13947"/>
                    <a:pt x="41841" y="13947"/>
                  </a:cubicBezTo>
                  <a:lnTo>
                    <a:pt x="37192" y="18596"/>
                  </a:lnTo>
                  <a:cubicBezTo>
                    <a:pt x="37192" y="18596"/>
                    <a:pt x="37192" y="32543"/>
                    <a:pt x="32543" y="18596"/>
                  </a:cubicBezTo>
                  <a:cubicBezTo>
                    <a:pt x="27894" y="18596"/>
                    <a:pt x="27894" y="18596"/>
                    <a:pt x="32543" y="18596"/>
                  </a:cubicBezTo>
                  <a:lnTo>
                    <a:pt x="32543" y="13947"/>
                  </a:lnTo>
                  <a:cubicBezTo>
                    <a:pt x="27894" y="13947"/>
                    <a:pt x="32543" y="9298"/>
                    <a:pt x="32543" y="13947"/>
                  </a:cubicBezTo>
                  <a:cubicBezTo>
                    <a:pt x="32543" y="13947"/>
                    <a:pt x="32543" y="9298"/>
                    <a:pt x="37192" y="9298"/>
                  </a:cubicBezTo>
                  <a:lnTo>
                    <a:pt x="32543" y="9298"/>
                  </a:lnTo>
                  <a:lnTo>
                    <a:pt x="23245" y="9298"/>
                  </a:lnTo>
                  <a:lnTo>
                    <a:pt x="18596" y="9298"/>
                  </a:lnTo>
                  <a:cubicBezTo>
                    <a:pt x="13947" y="4649"/>
                    <a:pt x="18596" y="9298"/>
                    <a:pt x="18596" y="9298"/>
                  </a:cubicBezTo>
                  <a:cubicBezTo>
                    <a:pt x="18596" y="9298"/>
                    <a:pt x="18596" y="9298"/>
                    <a:pt x="23245" y="9298"/>
                  </a:cubicBezTo>
                  <a:cubicBezTo>
                    <a:pt x="27894" y="13947"/>
                    <a:pt x="23245" y="18596"/>
                    <a:pt x="18596" y="13947"/>
                  </a:cubicBezTo>
                  <a:lnTo>
                    <a:pt x="18596" y="18596"/>
                  </a:lnTo>
                  <a:cubicBezTo>
                    <a:pt x="18596" y="18596"/>
                    <a:pt x="13947" y="13947"/>
                    <a:pt x="13947" y="18596"/>
                  </a:cubicBezTo>
                  <a:cubicBezTo>
                    <a:pt x="18596" y="23245"/>
                    <a:pt x="10848" y="23245"/>
                    <a:pt x="13947" y="18596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885" name="Freeform: Shape 1884">
              <a:extLst>
                <a:ext uri="{FF2B5EF4-FFF2-40B4-BE49-F238E27FC236}">
                  <a16:creationId xmlns:a16="http://schemas.microsoft.com/office/drawing/2014/main" id="{9400A2F6-F433-ACA0-A621-6A8F9EA423FD}"/>
                </a:ext>
              </a:extLst>
            </p:cNvPr>
            <p:cNvSpPr/>
            <p:nvPr/>
          </p:nvSpPr>
          <p:spPr>
            <a:xfrm>
              <a:off x="7234373" y="4976017"/>
              <a:ext cx="44696" cy="59826"/>
            </a:xfrm>
            <a:custGeom>
              <a:avLst/>
              <a:gdLst>
                <a:gd name="connsiteX0" fmla="*/ 6199 w 0"/>
                <a:gd name="connsiteY0" fmla="*/ 6199 h 0"/>
                <a:gd name="connsiteX1" fmla="*/ 6199 w 0"/>
                <a:gd name="connsiteY1" fmla="*/ 0 h 0"/>
                <a:gd name="connsiteX2" fmla="*/ 0 w 0"/>
                <a:gd name="connsiteY2" fmla="*/ 0 h 0"/>
                <a:gd name="connsiteX3" fmla="*/ 6199 w 0"/>
                <a:gd name="connsiteY3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6199" y="6199"/>
                  </a:moveTo>
                  <a:cubicBezTo>
                    <a:pt x="6199" y="6199"/>
                    <a:pt x="12397" y="6199"/>
                    <a:pt x="6199" y="0"/>
                  </a:cubicBezTo>
                  <a:lnTo>
                    <a:pt x="0" y="0"/>
                  </a:lnTo>
                  <a:cubicBezTo>
                    <a:pt x="0" y="6199"/>
                    <a:pt x="6199" y="6199"/>
                    <a:pt x="6199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886" name="Freeform: Shape 1885">
              <a:extLst>
                <a:ext uri="{FF2B5EF4-FFF2-40B4-BE49-F238E27FC236}">
                  <a16:creationId xmlns:a16="http://schemas.microsoft.com/office/drawing/2014/main" id="{CCD90AF8-836D-5524-118E-312EE5055AEC}"/>
                </a:ext>
              </a:extLst>
            </p:cNvPr>
            <p:cNvSpPr/>
            <p:nvPr/>
          </p:nvSpPr>
          <p:spPr>
            <a:xfrm>
              <a:off x="7136043" y="5317017"/>
              <a:ext cx="44696" cy="59826"/>
            </a:xfrm>
            <a:custGeom>
              <a:avLst/>
              <a:gdLst>
                <a:gd name="connsiteX0" fmla="*/ 6199 w 15496"/>
                <a:gd name="connsiteY0" fmla="*/ 21695 h 15496"/>
                <a:gd name="connsiteX1" fmla="*/ 12397 w 15496"/>
                <a:gd name="connsiteY1" fmla="*/ 17046 h 15496"/>
                <a:gd name="connsiteX2" fmla="*/ 12397 w 15496"/>
                <a:gd name="connsiteY2" fmla="*/ 9298 h 15496"/>
                <a:gd name="connsiteX3" fmla="*/ 18596 w 15496"/>
                <a:gd name="connsiteY3" fmla="*/ 0 h 15496"/>
                <a:gd name="connsiteX4" fmla="*/ 12397 w 15496"/>
                <a:gd name="connsiteY4" fmla="*/ 0 h 15496"/>
                <a:gd name="connsiteX5" fmla="*/ 12397 w 15496"/>
                <a:gd name="connsiteY5" fmla="*/ 4649 h 15496"/>
                <a:gd name="connsiteX6" fmla="*/ 12397 w 15496"/>
                <a:gd name="connsiteY6" fmla="*/ 9298 h 15496"/>
                <a:gd name="connsiteX7" fmla="*/ 6199 w 15496"/>
                <a:gd name="connsiteY7" fmla="*/ 13947 h 15496"/>
                <a:gd name="connsiteX8" fmla="*/ 0 w 15496"/>
                <a:gd name="connsiteY8" fmla="*/ 18596 h 15496"/>
                <a:gd name="connsiteX9" fmla="*/ 6199 w 15496"/>
                <a:gd name="connsiteY9" fmla="*/ 21695 h 15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96" h="15496">
                  <a:moveTo>
                    <a:pt x="6199" y="21695"/>
                  </a:moveTo>
                  <a:cubicBezTo>
                    <a:pt x="6199" y="21695"/>
                    <a:pt x="6199" y="17046"/>
                    <a:pt x="12397" y="17046"/>
                  </a:cubicBezTo>
                  <a:lnTo>
                    <a:pt x="12397" y="9298"/>
                  </a:lnTo>
                  <a:cubicBezTo>
                    <a:pt x="12397" y="9298"/>
                    <a:pt x="18596" y="4649"/>
                    <a:pt x="18596" y="0"/>
                  </a:cubicBezTo>
                  <a:lnTo>
                    <a:pt x="12397" y="0"/>
                  </a:lnTo>
                  <a:lnTo>
                    <a:pt x="12397" y="4649"/>
                  </a:lnTo>
                  <a:lnTo>
                    <a:pt x="12397" y="9298"/>
                  </a:lnTo>
                  <a:cubicBezTo>
                    <a:pt x="6199" y="9298"/>
                    <a:pt x="6199" y="9298"/>
                    <a:pt x="6199" y="13947"/>
                  </a:cubicBezTo>
                  <a:cubicBezTo>
                    <a:pt x="6199" y="18596"/>
                    <a:pt x="0" y="18596"/>
                    <a:pt x="0" y="18596"/>
                  </a:cubicBezTo>
                  <a:cubicBezTo>
                    <a:pt x="1550" y="21695"/>
                    <a:pt x="6199" y="21695"/>
                    <a:pt x="6199" y="21695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887" name="Freeform: Shape 1886">
              <a:extLst>
                <a:ext uri="{FF2B5EF4-FFF2-40B4-BE49-F238E27FC236}">
                  <a16:creationId xmlns:a16="http://schemas.microsoft.com/office/drawing/2014/main" id="{1D395B51-3EF5-9C71-73B2-856132EC5E10}"/>
                </a:ext>
              </a:extLst>
            </p:cNvPr>
            <p:cNvSpPr/>
            <p:nvPr/>
          </p:nvSpPr>
          <p:spPr>
            <a:xfrm>
              <a:off x="7180739" y="5328983"/>
              <a:ext cx="89389" cy="119649"/>
            </a:xfrm>
            <a:custGeom>
              <a:avLst/>
              <a:gdLst>
                <a:gd name="connsiteX0" fmla="*/ 26344 w 30993"/>
                <a:gd name="connsiteY0" fmla="*/ 24795 h 30993"/>
                <a:gd name="connsiteX1" fmla="*/ 30993 w 30993"/>
                <a:gd name="connsiteY1" fmla="*/ 24795 h 30993"/>
                <a:gd name="connsiteX2" fmla="*/ 26344 w 30993"/>
                <a:gd name="connsiteY2" fmla="*/ 18596 h 30993"/>
                <a:gd name="connsiteX3" fmla="*/ 30993 w 30993"/>
                <a:gd name="connsiteY3" fmla="*/ 18596 h 30993"/>
                <a:gd name="connsiteX4" fmla="*/ 26344 w 30993"/>
                <a:gd name="connsiteY4" fmla="*/ 12397 h 30993"/>
                <a:gd name="connsiteX5" fmla="*/ 26344 w 30993"/>
                <a:gd name="connsiteY5" fmla="*/ 6199 h 30993"/>
                <a:gd name="connsiteX6" fmla="*/ 21695 w 30993"/>
                <a:gd name="connsiteY6" fmla="*/ 6199 h 30993"/>
                <a:gd name="connsiteX7" fmla="*/ 21695 w 30993"/>
                <a:gd name="connsiteY7" fmla="*/ 6199 h 30993"/>
                <a:gd name="connsiteX8" fmla="*/ 21695 w 30993"/>
                <a:gd name="connsiteY8" fmla="*/ 12397 h 30993"/>
                <a:gd name="connsiteX9" fmla="*/ 18596 w 30993"/>
                <a:gd name="connsiteY9" fmla="*/ 12397 h 30993"/>
                <a:gd name="connsiteX10" fmla="*/ 13947 w 30993"/>
                <a:gd name="connsiteY10" fmla="*/ 6199 h 30993"/>
                <a:gd name="connsiteX11" fmla="*/ 9298 w 30993"/>
                <a:gd name="connsiteY11" fmla="*/ 0 h 30993"/>
                <a:gd name="connsiteX12" fmla="*/ 4649 w 30993"/>
                <a:gd name="connsiteY12" fmla="*/ 0 h 30993"/>
                <a:gd name="connsiteX13" fmla="*/ 4649 w 30993"/>
                <a:gd name="connsiteY13" fmla="*/ 6199 h 30993"/>
                <a:gd name="connsiteX14" fmla="*/ 4649 w 30993"/>
                <a:gd name="connsiteY14" fmla="*/ 12397 h 30993"/>
                <a:gd name="connsiteX15" fmla="*/ 4649 w 30993"/>
                <a:gd name="connsiteY15" fmla="*/ 12397 h 30993"/>
                <a:gd name="connsiteX16" fmla="*/ 0 w 30993"/>
                <a:gd name="connsiteY16" fmla="*/ 12397 h 30993"/>
                <a:gd name="connsiteX17" fmla="*/ 0 w 30993"/>
                <a:gd name="connsiteY17" fmla="*/ 18596 h 30993"/>
                <a:gd name="connsiteX18" fmla="*/ 4649 w 30993"/>
                <a:gd name="connsiteY18" fmla="*/ 18596 h 30993"/>
                <a:gd name="connsiteX19" fmla="*/ 9298 w 30993"/>
                <a:gd name="connsiteY19" fmla="*/ 18596 h 30993"/>
                <a:gd name="connsiteX20" fmla="*/ 13947 w 30993"/>
                <a:gd name="connsiteY20" fmla="*/ 24795 h 30993"/>
                <a:gd name="connsiteX21" fmla="*/ 18596 w 30993"/>
                <a:gd name="connsiteY21" fmla="*/ 30993 h 30993"/>
                <a:gd name="connsiteX22" fmla="*/ 18596 w 30993"/>
                <a:gd name="connsiteY22" fmla="*/ 24795 h 30993"/>
                <a:gd name="connsiteX23" fmla="*/ 26344 w 30993"/>
                <a:gd name="connsiteY23" fmla="*/ 24795 h 3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993" h="30993">
                  <a:moveTo>
                    <a:pt x="26344" y="24795"/>
                  </a:moveTo>
                  <a:lnTo>
                    <a:pt x="30993" y="24795"/>
                  </a:lnTo>
                  <a:cubicBezTo>
                    <a:pt x="30993" y="18596"/>
                    <a:pt x="30993" y="18596"/>
                    <a:pt x="26344" y="18596"/>
                  </a:cubicBezTo>
                  <a:lnTo>
                    <a:pt x="30993" y="18596"/>
                  </a:lnTo>
                  <a:cubicBezTo>
                    <a:pt x="30993" y="18596"/>
                    <a:pt x="26344" y="18596"/>
                    <a:pt x="26344" y="12397"/>
                  </a:cubicBezTo>
                  <a:lnTo>
                    <a:pt x="26344" y="6199"/>
                  </a:lnTo>
                  <a:lnTo>
                    <a:pt x="21695" y="6199"/>
                  </a:lnTo>
                  <a:cubicBezTo>
                    <a:pt x="26344" y="6199"/>
                    <a:pt x="21695" y="12397"/>
                    <a:pt x="21695" y="6199"/>
                  </a:cubicBezTo>
                  <a:lnTo>
                    <a:pt x="21695" y="12397"/>
                  </a:lnTo>
                  <a:lnTo>
                    <a:pt x="18596" y="12397"/>
                  </a:lnTo>
                  <a:cubicBezTo>
                    <a:pt x="18596" y="6199"/>
                    <a:pt x="18596" y="6199"/>
                    <a:pt x="13947" y="6199"/>
                  </a:cubicBezTo>
                  <a:cubicBezTo>
                    <a:pt x="9298" y="6199"/>
                    <a:pt x="13947" y="0"/>
                    <a:pt x="9298" y="0"/>
                  </a:cubicBezTo>
                  <a:lnTo>
                    <a:pt x="4649" y="0"/>
                  </a:lnTo>
                  <a:cubicBezTo>
                    <a:pt x="9298" y="6199"/>
                    <a:pt x="4649" y="0"/>
                    <a:pt x="4649" y="6199"/>
                  </a:cubicBezTo>
                  <a:cubicBezTo>
                    <a:pt x="0" y="6199"/>
                    <a:pt x="4649" y="6199"/>
                    <a:pt x="4649" y="12397"/>
                  </a:cubicBezTo>
                  <a:cubicBezTo>
                    <a:pt x="9298" y="12397"/>
                    <a:pt x="4649" y="12397"/>
                    <a:pt x="4649" y="12397"/>
                  </a:cubicBezTo>
                  <a:lnTo>
                    <a:pt x="0" y="12397"/>
                  </a:lnTo>
                  <a:lnTo>
                    <a:pt x="0" y="18596"/>
                  </a:lnTo>
                  <a:cubicBezTo>
                    <a:pt x="4649" y="18596"/>
                    <a:pt x="4649" y="12397"/>
                    <a:pt x="4649" y="18596"/>
                  </a:cubicBezTo>
                  <a:lnTo>
                    <a:pt x="9298" y="18596"/>
                  </a:lnTo>
                  <a:cubicBezTo>
                    <a:pt x="9298" y="18596"/>
                    <a:pt x="9298" y="24795"/>
                    <a:pt x="13947" y="24795"/>
                  </a:cubicBezTo>
                  <a:cubicBezTo>
                    <a:pt x="13947" y="24795"/>
                    <a:pt x="18596" y="24795"/>
                    <a:pt x="18596" y="30993"/>
                  </a:cubicBezTo>
                  <a:cubicBezTo>
                    <a:pt x="26344" y="30993"/>
                    <a:pt x="23245" y="24795"/>
                    <a:pt x="18596" y="24795"/>
                  </a:cubicBezTo>
                  <a:lnTo>
                    <a:pt x="26344" y="24795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888" name="Freeform: Shape 1887">
              <a:extLst>
                <a:ext uri="{FF2B5EF4-FFF2-40B4-BE49-F238E27FC236}">
                  <a16:creationId xmlns:a16="http://schemas.microsoft.com/office/drawing/2014/main" id="{767048E5-DEA8-6162-A072-E0B9D612F678}"/>
                </a:ext>
              </a:extLst>
            </p:cNvPr>
            <p:cNvSpPr/>
            <p:nvPr/>
          </p:nvSpPr>
          <p:spPr>
            <a:xfrm>
              <a:off x="7261190" y="5334965"/>
              <a:ext cx="44696" cy="59826"/>
            </a:xfrm>
            <a:custGeom>
              <a:avLst/>
              <a:gdLst>
                <a:gd name="connsiteX0" fmla="*/ 6199 w 15496"/>
                <a:gd name="connsiteY0" fmla="*/ 29444 h 15496"/>
                <a:gd name="connsiteX1" fmla="*/ 6199 w 15496"/>
                <a:gd name="connsiteY1" fmla="*/ 29444 h 15496"/>
                <a:gd name="connsiteX2" fmla="*/ 10848 w 15496"/>
                <a:gd name="connsiteY2" fmla="*/ 29444 h 15496"/>
                <a:gd name="connsiteX3" fmla="*/ 18596 w 15496"/>
                <a:gd name="connsiteY3" fmla="*/ 12397 h 15496"/>
                <a:gd name="connsiteX4" fmla="*/ 13947 w 15496"/>
                <a:gd name="connsiteY4" fmla="*/ 6199 h 15496"/>
                <a:gd name="connsiteX5" fmla="*/ 9298 w 15496"/>
                <a:gd name="connsiteY5" fmla="*/ 6199 h 15496"/>
                <a:gd name="connsiteX6" fmla="*/ 9298 w 15496"/>
                <a:gd name="connsiteY6" fmla="*/ 6199 h 15496"/>
                <a:gd name="connsiteX7" fmla="*/ 4649 w 15496"/>
                <a:gd name="connsiteY7" fmla="*/ 0 h 15496"/>
                <a:gd name="connsiteX8" fmla="*/ 4649 w 15496"/>
                <a:gd name="connsiteY8" fmla="*/ 6199 h 15496"/>
                <a:gd name="connsiteX9" fmla="*/ 0 w 15496"/>
                <a:gd name="connsiteY9" fmla="*/ 0 h 15496"/>
                <a:gd name="connsiteX10" fmla="*/ 0 w 15496"/>
                <a:gd name="connsiteY10" fmla="*/ 6199 h 15496"/>
                <a:gd name="connsiteX11" fmla="*/ 0 w 15496"/>
                <a:gd name="connsiteY11" fmla="*/ 12397 h 15496"/>
                <a:gd name="connsiteX12" fmla="*/ 4649 w 15496"/>
                <a:gd name="connsiteY12" fmla="*/ 12397 h 15496"/>
                <a:gd name="connsiteX13" fmla="*/ 4649 w 15496"/>
                <a:gd name="connsiteY13" fmla="*/ 18596 h 15496"/>
                <a:gd name="connsiteX14" fmla="*/ 4649 w 15496"/>
                <a:gd name="connsiteY14" fmla="*/ 18596 h 15496"/>
                <a:gd name="connsiteX15" fmla="*/ 4649 w 15496"/>
                <a:gd name="connsiteY15" fmla="*/ 29444 h 15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496" h="15496">
                  <a:moveTo>
                    <a:pt x="6199" y="29444"/>
                  </a:moveTo>
                  <a:lnTo>
                    <a:pt x="6199" y="29444"/>
                  </a:lnTo>
                  <a:lnTo>
                    <a:pt x="10848" y="29444"/>
                  </a:lnTo>
                  <a:cubicBezTo>
                    <a:pt x="10848" y="23245"/>
                    <a:pt x="10848" y="18596"/>
                    <a:pt x="18596" y="12397"/>
                  </a:cubicBezTo>
                  <a:cubicBezTo>
                    <a:pt x="13947" y="12397"/>
                    <a:pt x="13947" y="6199"/>
                    <a:pt x="13947" y="6199"/>
                  </a:cubicBezTo>
                  <a:lnTo>
                    <a:pt x="9298" y="6199"/>
                  </a:lnTo>
                  <a:cubicBezTo>
                    <a:pt x="9298" y="6199"/>
                    <a:pt x="9298" y="0"/>
                    <a:pt x="9298" y="6199"/>
                  </a:cubicBezTo>
                  <a:cubicBezTo>
                    <a:pt x="4649" y="6199"/>
                    <a:pt x="4649" y="0"/>
                    <a:pt x="4649" y="0"/>
                  </a:cubicBezTo>
                  <a:lnTo>
                    <a:pt x="4649" y="6199"/>
                  </a:lnTo>
                  <a:cubicBezTo>
                    <a:pt x="0" y="6199"/>
                    <a:pt x="0" y="0"/>
                    <a:pt x="0" y="0"/>
                  </a:cubicBezTo>
                  <a:lnTo>
                    <a:pt x="0" y="6199"/>
                  </a:lnTo>
                  <a:lnTo>
                    <a:pt x="0" y="12397"/>
                  </a:lnTo>
                  <a:lnTo>
                    <a:pt x="4649" y="12397"/>
                  </a:lnTo>
                  <a:lnTo>
                    <a:pt x="4649" y="18596"/>
                  </a:lnTo>
                  <a:cubicBezTo>
                    <a:pt x="4649" y="18596"/>
                    <a:pt x="9298" y="18596"/>
                    <a:pt x="4649" y="18596"/>
                  </a:cubicBezTo>
                  <a:lnTo>
                    <a:pt x="4649" y="29444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889" name="Freeform: Shape 1888">
              <a:extLst>
                <a:ext uri="{FF2B5EF4-FFF2-40B4-BE49-F238E27FC236}">
                  <a16:creationId xmlns:a16="http://schemas.microsoft.com/office/drawing/2014/main" id="{177C930C-F365-8B85-3DEB-EED455E43C0E}"/>
                </a:ext>
              </a:extLst>
            </p:cNvPr>
            <p:cNvSpPr/>
            <p:nvPr/>
          </p:nvSpPr>
          <p:spPr>
            <a:xfrm>
              <a:off x="7300297" y="5349923"/>
              <a:ext cx="44696" cy="59826"/>
            </a:xfrm>
            <a:custGeom>
              <a:avLst/>
              <a:gdLst>
                <a:gd name="connsiteX0" fmla="*/ 17434 w 15496"/>
                <a:gd name="connsiteY0" fmla="*/ 5424 h 0"/>
                <a:gd name="connsiteX1" fmla="*/ 8136 w 15496"/>
                <a:gd name="connsiteY1" fmla="*/ 2324 h 0"/>
                <a:gd name="connsiteX2" fmla="*/ 3487 w 15496"/>
                <a:gd name="connsiteY2" fmla="*/ 2324 h 0"/>
                <a:gd name="connsiteX3" fmla="*/ 3487 w 15496"/>
                <a:gd name="connsiteY3" fmla="*/ 2324 h 0"/>
                <a:gd name="connsiteX4" fmla="*/ 3487 w 15496"/>
                <a:gd name="connsiteY4" fmla="*/ 5424 h 0"/>
                <a:gd name="connsiteX5" fmla="*/ 8136 w 15496"/>
                <a:gd name="connsiteY5" fmla="*/ 5424 h 0"/>
                <a:gd name="connsiteX6" fmla="*/ 12785 w 15496"/>
                <a:gd name="connsiteY6" fmla="*/ 2324 h 0"/>
                <a:gd name="connsiteX7" fmla="*/ 17434 w 15496"/>
                <a:gd name="connsiteY7" fmla="*/ 542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96">
                  <a:moveTo>
                    <a:pt x="17434" y="5424"/>
                  </a:moveTo>
                  <a:cubicBezTo>
                    <a:pt x="22083" y="2324"/>
                    <a:pt x="8136" y="2324"/>
                    <a:pt x="8136" y="2324"/>
                  </a:cubicBezTo>
                  <a:cubicBezTo>
                    <a:pt x="8136" y="-775"/>
                    <a:pt x="3487" y="-775"/>
                    <a:pt x="3487" y="2324"/>
                  </a:cubicBezTo>
                  <a:cubicBezTo>
                    <a:pt x="8136" y="2324"/>
                    <a:pt x="8136" y="2324"/>
                    <a:pt x="3487" y="2324"/>
                  </a:cubicBezTo>
                  <a:cubicBezTo>
                    <a:pt x="-1162" y="2324"/>
                    <a:pt x="-1162" y="5424"/>
                    <a:pt x="3487" y="5424"/>
                  </a:cubicBezTo>
                  <a:cubicBezTo>
                    <a:pt x="3487" y="8523"/>
                    <a:pt x="3487" y="5424"/>
                    <a:pt x="8136" y="5424"/>
                  </a:cubicBezTo>
                  <a:cubicBezTo>
                    <a:pt x="8136" y="2324"/>
                    <a:pt x="8136" y="2324"/>
                    <a:pt x="12785" y="2324"/>
                  </a:cubicBezTo>
                  <a:cubicBezTo>
                    <a:pt x="12785" y="775"/>
                    <a:pt x="12785" y="5424"/>
                    <a:pt x="17434" y="5424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890" name="Freeform: Shape 1889">
              <a:extLst>
                <a:ext uri="{FF2B5EF4-FFF2-40B4-BE49-F238E27FC236}">
                  <a16:creationId xmlns:a16="http://schemas.microsoft.com/office/drawing/2014/main" id="{0FE05268-316E-4CF8-8342-568994201ABA}"/>
                </a:ext>
              </a:extLst>
            </p:cNvPr>
            <p:cNvSpPr/>
            <p:nvPr/>
          </p:nvSpPr>
          <p:spPr>
            <a:xfrm>
              <a:off x="7077940" y="5372192"/>
              <a:ext cx="44696" cy="59826"/>
            </a:xfrm>
            <a:custGeom>
              <a:avLst/>
              <a:gdLst>
                <a:gd name="connsiteX0" fmla="*/ 0 w 0"/>
                <a:gd name="connsiteY0" fmla="*/ 2755 h 0"/>
                <a:gd name="connsiteX1" fmla="*/ 6199 w 0"/>
                <a:gd name="connsiteY1" fmla="*/ 2755 h 0"/>
                <a:gd name="connsiteX2" fmla="*/ 0 w 0"/>
                <a:gd name="connsiteY2" fmla="*/ 275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2755"/>
                  </a:moveTo>
                  <a:lnTo>
                    <a:pt x="6199" y="2755"/>
                  </a:lnTo>
                  <a:cubicBezTo>
                    <a:pt x="0" y="-3444"/>
                    <a:pt x="0" y="2755"/>
                    <a:pt x="0" y="2755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891" name="Freeform: Shape 1890">
              <a:extLst>
                <a:ext uri="{FF2B5EF4-FFF2-40B4-BE49-F238E27FC236}">
                  <a16:creationId xmlns:a16="http://schemas.microsoft.com/office/drawing/2014/main" id="{095B6C89-96C5-0260-F887-BCF702DB1736}"/>
                </a:ext>
              </a:extLst>
            </p:cNvPr>
            <p:cNvSpPr/>
            <p:nvPr/>
          </p:nvSpPr>
          <p:spPr>
            <a:xfrm>
              <a:off x="7122634" y="5138873"/>
              <a:ext cx="44696" cy="59826"/>
            </a:xfrm>
            <a:custGeom>
              <a:avLst/>
              <a:gdLst>
                <a:gd name="connsiteX0" fmla="*/ 6199 w 0"/>
                <a:gd name="connsiteY0" fmla="*/ 13603 h 15496"/>
                <a:gd name="connsiteX1" fmla="*/ 12397 w 0"/>
                <a:gd name="connsiteY1" fmla="*/ 2755 h 15496"/>
                <a:gd name="connsiteX2" fmla="*/ 6199 w 0"/>
                <a:gd name="connsiteY2" fmla="*/ 2755 h 15496"/>
                <a:gd name="connsiteX3" fmla="*/ 0 w 0"/>
                <a:gd name="connsiteY3" fmla="*/ 2755 h 15496"/>
                <a:gd name="connsiteX4" fmla="*/ 0 w 0"/>
                <a:gd name="connsiteY4" fmla="*/ 8954 h 15496"/>
                <a:gd name="connsiteX5" fmla="*/ 6199 w 0"/>
                <a:gd name="connsiteY5" fmla="*/ 13603 h 15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15496">
                  <a:moveTo>
                    <a:pt x="6199" y="13603"/>
                  </a:moveTo>
                  <a:cubicBezTo>
                    <a:pt x="6199" y="7404"/>
                    <a:pt x="12397" y="2755"/>
                    <a:pt x="12397" y="2755"/>
                  </a:cubicBezTo>
                  <a:lnTo>
                    <a:pt x="6199" y="2755"/>
                  </a:lnTo>
                  <a:cubicBezTo>
                    <a:pt x="6199" y="-3444"/>
                    <a:pt x="0" y="2755"/>
                    <a:pt x="0" y="2755"/>
                  </a:cubicBezTo>
                  <a:cubicBezTo>
                    <a:pt x="6199" y="8954"/>
                    <a:pt x="6199" y="8954"/>
                    <a:pt x="0" y="8954"/>
                  </a:cubicBezTo>
                  <a:cubicBezTo>
                    <a:pt x="0" y="13603"/>
                    <a:pt x="10848" y="18252"/>
                    <a:pt x="6199" y="13603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892" name="Freeform: Shape 1891">
              <a:extLst>
                <a:ext uri="{FF2B5EF4-FFF2-40B4-BE49-F238E27FC236}">
                  <a16:creationId xmlns:a16="http://schemas.microsoft.com/office/drawing/2014/main" id="{85F9E144-D752-6DB7-1687-2CBC4796CFD1}"/>
                </a:ext>
              </a:extLst>
            </p:cNvPr>
            <p:cNvSpPr/>
            <p:nvPr/>
          </p:nvSpPr>
          <p:spPr>
            <a:xfrm>
              <a:off x="7109226" y="5191388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6199 w 0"/>
                <a:gd name="connsiteY1" fmla="*/ 6199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0"/>
                    <a:pt x="0" y="6199"/>
                    <a:pt x="6199" y="6199"/>
                  </a:cubicBezTo>
                  <a:cubicBezTo>
                    <a:pt x="4649" y="4649"/>
                    <a:pt x="4649" y="0"/>
                    <a:pt x="0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893" name="Freeform: Shape 1892">
              <a:extLst>
                <a:ext uri="{FF2B5EF4-FFF2-40B4-BE49-F238E27FC236}">
                  <a16:creationId xmlns:a16="http://schemas.microsoft.com/office/drawing/2014/main" id="{93C6FC25-DDEF-B074-1E2B-526F83FF2750}"/>
                </a:ext>
              </a:extLst>
            </p:cNvPr>
            <p:cNvSpPr/>
            <p:nvPr/>
          </p:nvSpPr>
          <p:spPr>
            <a:xfrm>
              <a:off x="7083403" y="5167456"/>
              <a:ext cx="44696" cy="59826"/>
            </a:xfrm>
            <a:custGeom>
              <a:avLst/>
              <a:gdLst>
                <a:gd name="connsiteX0" fmla="*/ 2755 w 0"/>
                <a:gd name="connsiteY0" fmla="*/ 0 h 0"/>
                <a:gd name="connsiteX1" fmla="*/ 2755 w 0"/>
                <a:gd name="connsiteY1" fmla="*/ 6199 h 0"/>
                <a:gd name="connsiteX2" fmla="*/ 2755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755" y="0"/>
                  </a:moveTo>
                  <a:cubicBezTo>
                    <a:pt x="-3444" y="6199"/>
                    <a:pt x="2755" y="6199"/>
                    <a:pt x="2755" y="6199"/>
                  </a:cubicBezTo>
                  <a:lnTo>
                    <a:pt x="2755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894" name="Freeform: Shape 1893">
              <a:extLst>
                <a:ext uri="{FF2B5EF4-FFF2-40B4-BE49-F238E27FC236}">
                  <a16:creationId xmlns:a16="http://schemas.microsoft.com/office/drawing/2014/main" id="{A2F2CDEC-CA3D-E451-B8EB-4D74B87E2E4F}"/>
                </a:ext>
              </a:extLst>
            </p:cNvPr>
            <p:cNvSpPr/>
            <p:nvPr/>
          </p:nvSpPr>
          <p:spPr>
            <a:xfrm>
              <a:off x="7091349" y="5334965"/>
              <a:ext cx="44696" cy="59826"/>
            </a:xfrm>
            <a:custGeom>
              <a:avLst/>
              <a:gdLst>
                <a:gd name="connsiteX0" fmla="*/ 0 w 0"/>
                <a:gd name="connsiteY0" fmla="*/ 6199 h 0"/>
                <a:gd name="connsiteX1" fmla="*/ 0 w 0"/>
                <a:gd name="connsiteY1" fmla="*/ 0 h 0"/>
                <a:gd name="connsiteX2" fmla="*/ 0 w 0"/>
                <a:gd name="connsiteY2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6199"/>
                  </a:moveTo>
                  <a:cubicBezTo>
                    <a:pt x="6199" y="0"/>
                    <a:pt x="0" y="0"/>
                    <a:pt x="0" y="0"/>
                  </a:cubicBezTo>
                  <a:lnTo>
                    <a:pt x="0" y="6199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895" name="Freeform: Shape 1894">
              <a:extLst>
                <a:ext uri="{FF2B5EF4-FFF2-40B4-BE49-F238E27FC236}">
                  <a16:creationId xmlns:a16="http://schemas.microsoft.com/office/drawing/2014/main" id="{1F315A86-E97D-FF3B-7EFE-934CE7589089}"/>
                </a:ext>
              </a:extLst>
            </p:cNvPr>
            <p:cNvSpPr/>
            <p:nvPr/>
          </p:nvSpPr>
          <p:spPr>
            <a:xfrm>
              <a:off x="7077940" y="5317017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6199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0" y="6199"/>
                  </a:lnTo>
                  <a:cubicBezTo>
                    <a:pt x="4649" y="0"/>
                    <a:pt x="0" y="0"/>
                    <a:pt x="0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896" name="Freeform: Shape 1895">
              <a:extLst>
                <a:ext uri="{FF2B5EF4-FFF2-40B4-BE49-F238E27FC236}">
                  <a16:creationId xmlns:a16="http://schemas.microsoft.com/office/drawing/2014/main" id="{71F558A0-25F3-A442-400E-6649C4FC7050}"/>
                </a:ext>
              </a:extLst>
            </p:cNvPr>
            <p:cNvSpPr/>
            <p:nvPr/>
          </p:nvSpPr>
          <p:spPr>
            <a:xfrm>
              <a:off x="7109226" y="5334965"/>
              <a:ext cx="44696" cy="59826"/>
            </a:xfrm>
            <a:custGeom>
              <a:avLst/>
              <a:gdLst>
                <a:gd name="connsiteX0" fmla="*/ 10848 w 0"/>
                <a:gd name="connsiteY0" fmla="*/ 12397 h 0"/>
                <a:gd name="connsiteX1" fmla="*/ 3099 w 0"/>
                <a:gd name="connsiteY1" fmla="*/ 6199 h 0"/>
                <a:gd name="connsiteX2" fmla="*/ 3099 w 0"/>
                <a:gd name="connsiteY2" fmla="*/ 6199 h 0"/>
                <a:gd name="connsiteX3" fmla="*/ 0 w 0"/>
                <a:gd name="connsiteY3" fmla="*/ 0 h 0"/>
                <a:gd name="connsiteX4" fmla="*/ 3099 w 0"/>
                <a:gd name="connsiteY4" fmla="*/ 10848 h 0"/>
                <a:gd name="connsiteX5" fmla="*/ 10848 w 0"/>
                <a:gd name="connsiteY5" fmla="*/ 1084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10848" y="12397"/>
                  </a:moveTo>
                  <a:cubicBezTo>
                    <a:pt x="7748" y="6199"/>
                    <a:pt x="3099" y="6199"/>
                    <a:pt x="3099" y="6199"/>
                  </a:cubicBezTo>
                  <a:cubicBezTo>
                    <a:pt x="6199" y="6199"/>
                    <a:pt x="3099" y="12397"/>
                    <a:pt x="3099" y="6199"/>
                  </a:cubicBezTo>
                  <a:lnTo>
                    <a:pt x="0" y="0"/>
                  </a:lnTo>
                  <a:cubicBezTo>
                    <a:pt x="0" y="6199"/>
                    <a:pt x="3099" y="10848"/>
                    <a:pt x="3099" y="10848"/>
                  </a:cubicBezTo>
                  <a:lnTo>
                    <a:pt x="10848" y="10848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897" name="Freeform: Shape 1896">
              <a:extLst>
                <a:ext uri="{FF2B5EF4-FFF2-40B4-BE49-F238E27FC236}">
                  <a16:creationId xmlns:a16="http://schemas.microsoft.com/office/drawing/2014/main" id="{5B24F0C0-5CF2-FF9E-1DEB-C3A0A94DB198}"/>
                </a:ext>
              </a:extLst>
            </p:cNvPr>
            <p:cNvSpPr/>
            <p:nvPr/>
          </p:nvSpPr>
          <p:spPr>
            <a:xfrm>
              <a:off x="6930446" y="4983329"/>
              <a:ext cx="44696" cy="59826"/>
            </a:xfrm>
            <a:custGeom>
              <a:avLst/>
              <a:gdLst>
                <a:gd name="connsiteX0" fmla="*/ 0 w 0"/>
                <a:gd name="connsiteY0" fmla="*/ 8954 h 0"/>
                <a:gd name="connsiteX1" fmla="*/ 6199 w 0"/>
                <a:gd name="connsiteY1" fmla="*/ 8954 h 0"/>
                <a:gd name="connsiteX2" fmla="*/ 6199 w 0"/>
                <a:gd name="connsiteY2" fmla="*/ 2755 h 0"/>
                <a:gd name="connsiteX3" fmla="*/ 0 w 0"/>
                <a:gd name="connsiteY3" fmla="*/ 2755 h 0"/>
                <a:gd name="connsiteX4" fmla="*/ 0 w 0"/>
                <a:gd name="connsiteY4" fmla="*/ 2755 h 0"/>
                <a:gd name="connsiteX5" fmla="*/ 0 w 0"/>
                <a:gd name="connsiteY5" fmla="*/ 895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0" y="8954"/>
                  </a:moveTo>
                  <a:lnTo>
                    <a:pt x="6199" y="8954"/>
                  </a:lnTo>
                  <a:lnTo>
                    <a:pt x="6199" y="2755"/>
                  </a:lnTo>
                  <a:lnTo>
                    <a:pt x="0" y="2755"/>
                  </a:lnTo>
                  <a:cubicBezTo>
                    <a:pt x="0" y="2755"/>
                    <a:pt x="0" y="-3444"/>
                    <a:pt x="0" y="2755"/>
                  </a:cubicBezTo>
                  <a:lnTo>
                    <a:pt x="0" y="8954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898" name="Freeform: Shape 1897">
              <a:extLst>
                <a:ext uri="{FF2B5EF4-FFF2-40B4-BE49-F238E27FC236}">
                  <a16:creationId xmlns:a16="http://schemas.microsoft.com/office/drawing/2014/main" id="{1D5B255D-CAF3-47B7-043C-A47F7D8B5106}"/>
                </a:ext>
              </a:extLst>
            </p:cNvPr>
            <p:cNvSpPr/>
            <p:nvPr/>
          </p:nvSpPr>
          <p:spPr>
            <a:xfrm>
              <a:off x="6943854" y="4952086"/>
              <a:ext cx="44696" cy="59826"/>
            </a:xfrm>
            <a:custGeom>
              <a:avLst/>
              <a:gdLst>
                <a:gd name="connsiteX0" fmla="*/ 1550 w 0"/>
                <a:gd name="connsiteY0" fmla="*/ 7748 h 0"/>
                <a:gd name="connsiteX1" fmla="*/ 1550 w 0"/>
                <a:gd name="connsiteY1" fmla="*/ 7748 h 0"/>
                <a:gd name="connsiteX2" fmla="*/ 1550 w 0"/>
                <a:gd name="connsiteY2" fmla="*/ 10848 h 0"/>
                <a:gd name="connsiteX3" fmla="*/ 4649 w 0"/>
                <a:gd name="connsiteY3" fmla="*/ 10848 h 0"/>
                <a:gd name="connsiteX4" fmla="*/ 7748 w 0"/>
                <a:gd name="connsiteY4" fmla="*/ 3099 h 0"/>
                <a:gd name="connsiteX5" fmla="*/ 7748 w 0"/>
                <a:gd name="connsiteY5" fmla="*/ 3099 h 0"/>
                <a:gd name="connsiteX6" fmla="*/ 10848 w 0"/>
                <a:gd name="connsiteY6" fmla="*/ 0 h 0"/>
                <a:gd name="connsiteX7" fmla="*/ 3099 w 0"/>
                <a:gd name="connsiteY7" fmla="*/ 3099 h 0"/>
                <a:gd name="connsiteX8" fmla="*/ 0 w 0"/>
                <a:gd name="connsiteY8" fmla="*/ 3099 h 0"/>
                <a:gd name="connsiteX9" fmla="*/ 3099 w 0"/>
                <a:gd name="connsiteY9" fmla="*/ 3099 h 0"/>
                <a:gd name="connsiteX10" fmla="*/ 1550 w 0"/>
                <a:gd name="connsiteY10" fmla="*/ 774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>
                  <a:moveTo>
                    <a:pt x="1550" y="7748"/>
                  </a:moveTo>
                  <a:lnTo>
                    <a:pt x="1550" y="7748"/>
                  </a:lnTo>
                  <a:lnTo>
                    <a:pt x="1550" y="10848"/>
                  </a:lnTo>
                  <a:lnTo>
                    <a:pt x="4649" y="10848"/>
                  </a:lnTo>
                  <a:cubicBezTo>
                    <a:pt x="4649" y="10848"/>
                    <a:pt x="12397" y="7748"/>
                    <a:pt x="7748" y="3099"/>
                  </a:cubicBezTo>
                  <a:cubicBezTo>
                    <a:pt x="4649" y="3099"/>
                    <a:pt x="7748" y="3099"/>
                    <a:pt x="7748" y="3099"/>
                  </a:cubicBezTo>
                  <a:cubicBezTo>
                    <a:pt x="7748" y="0"/>
                    <a:pt x="10848" y="0"/>
                    <a:pt x="10848" y="0"/>
                  </a:cubicBezTo>
                  <a:cubicBezTo>
                    <a:pt x="7748" y="0"/>
                    <a:pt x="7748" y="3099"/>
                    <a:pt x="3099" y="3099"/>
                  </a:cubicBezTo>
                  <a:cubicBezTo>
                    <a:pt x="3099" y="0"/>
                    <a:pt x="3099" y="3099"/>
                    <a:pt x="0" y="3099"/>
                  </a:cubicBezTo>
                  <a:lnTo>
                    <a:pt x="3099" y="3099"/>
                  </a:lnTo>
                  <a:cubicBezTo>
                    <a:pt x="4649" y="4649"/>
                    <a:pt x="4649" y="7748"/>
                    <a:pt x="1550" y="7748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899" name="Freeform: Shape 1898">
              <a:extLst>
                <a:ext uri="{FF2B5EF4-FFF2-40B4-BE49-F238E27FC236}">
                  <a16:creationId xmlns:a16="http://schemas.microsoft.com/office/drawing/2014/main" id="{D072C990-85AA-322B-4BEC-00CE8B865BAD}"/>
                </a:ext>
              </a:extLst>
            </p:cNvPr>
            <p:cNvSpPr/>
            <p:nvPr/>
          </p:nvSpPr>
          <p:spPr>
            <a:xfrm>
              <a:off x="6917037" y="5260517"/>
              <a:ext cx="44696" cy="59826"/>
            </a:xfrm>
            <a:custGeom>
              <a:avLst/>
              <a:gdLst>
                <a:gd name="connsiteX0" fmla="*/ 0 w 0"/>
                <a:gd name="connsiteY0" fmla="*/ 689 h 0"/>
                <a:gd name="connsiteX1" fmla="*/ 0 w 0"/>
                <a:gd name="connsiteY1" fmla="*/ 689 h 0"/>
                <a:gd name="connsiteX2" fmla="*/ 0 w 0"/>
                <a:gd name="connsiteY2" fmla="*/ 3788 h 0"/>
                <a:gd name="connsiteX3" fmla="*/ 6199 w 0"/>
                <a:gd name="connsiteY3" fmla="*/ 3788 h 0"/>
                <a:gd name="connsiteX4" fmla="*/ 6199 w 0"/>
                <a:gd name="connsiteY4" fmla="*/ 689 h 0"/>
                <a:gd name="connsiteX5" fmla="*/ 0 w 0"/>
                <a:gd name="connsiteY5" fmla="*/ 68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0" y="689"/>
                  </a:moveTo>
                  <a:cubicBezTo>
                    <a:pt x="0" y="-861"/>
                    <a:pt x="0" y="689"/>
                    <a:pt x="0" y="689"/>
                  </a:cubicBezTo>
                  <a:lnTo>
                    <a:pt x="0" y="3788"/>
                  </a:lnTo>
                  <a:lnTo>
                    <a:pt x="6199" y="3788"/>
                  </a:lnTo>
                  <a:lnTo>
                    <a:pt x="6199" y="689"/>
                  </a:lnTo>
                  <a:lnTo>
                    <a:pt x="0" y="689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00" name="Freeform: Shape 1899">
              <a:extLst>
                <a:ext uri="{FF2B5EF4-FFF2-40B4-BE49-F238E27FC236}">
                  <a16:creationId xmlns:a16="http://schemas.microsoft.com/office/drawing/2014/main" id="{C2747E74-C33E-2054-E47D-68837F58131B}"/>
                </a:ext>
              </a:extLst>
            </p:cNvPr>
            <p:cNvSpPr/>
            <p:nvPr/>
          </p:nvSpPr>
          <p:spPr>
            <a:xfrm>
              <a:off x="6930446" y="5305716"/>
              <a:ext cx="44696" cy="59826"/>
            </a:xfrm>
            <a:custGeom>
              <a:avLst/>
              <a:gdLst>
                <a:gd name="connsiteX0" fmla="*/ 0 w 0"/>
                <a:gd name="connsiteY0" fmla="*/ 1378 h 0"/>
                <a:gd name="connsiteX1" fmla="*/ 0 w 0"/>
                <a:gd name="connsiteY1" fmla="*/ 4477 h 0"/>
                <a:gd name="connsiteX2" fmla="*/ 6199 w 0"/>
                <a:gd name="connsiteY2" fmla="*/ 4477 h 0"/>
                <a:gd name="connsiteX3" fmla="*/ 0 w 0"/>
                <a:gd name="connsiteY3" fmla="*/ 1378 h 0"/>
                <a:gd name="connsiteX4" fmla="*/ 0 w 0"/>
                <a:gd name="connsiteY4" fmla="*/ 137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0" y="1378"/>
                  </a:moveTo>
                  <a:lnTo>
                    <a:pt x="0" y="4477"/>
                  </a:lnTo>
                  <a:cubicBezTo>
                    <a:pt x="0" y="7576"/>
                    <a:pt x="6199" y="4477"/>
                    <a:pt x="6199" y="4477"/>
                  </a:cubicBezTo>
                  <a:lnTo>
                    <a:pt x="0" y="1378"/>
                  </a:lnTo>
                  <a:cubicBezTo>
                    <a:pt x="6199" y="1378"/>
                    <a:pt x="0" y="-1722"/>
                    <a:pt x="0" y="1378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01" name="Freeform: Shape 1900">
              <a:extLst>
                <a:ext uri="{FF2B5EF4-FFF2-40B4-BE49-F238E27FC236}">
                  <a16:creationId xmlns:a16="http://schemas.microsoft.com/office/drawing/2014/main" id="{78BD579A-1A76-E92B-DC4F-E52E79C26F56}"/>
                </a:ext>
              </a:extLst>
            </p:cNvPr>
            <p:cNvSpPr/>
            <p:nvPr/>
          </p:nvSpPr>
          <p:spPr>
            <a:xfrm>
              <a:off x="6927105" y="5275141"/>
              <a:ext cx="44696" cy="59826"/>
            </a:xfrm>
            <a:custGeom>
              <a:avLst/>
              <a:gdLst>
                <a:gd name="connsiteX0" fmla="*/ 7357 w 0"/>
                <a:gd name="connsiteY0" fmla="*/ 0 h 0"/>
                <a:gd name="connsiteX1" fmla="*/ 1158 w 0"/>
                <a:gd name="connsiteY1" fmla="*/ 6199 h 0"/>
                <a:gd name="connsiteX2" fmla="*/ 7357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7357" y="0"/>
                  </a:moveTo>
                  <a:cubicBezTo>
                    <a:pt x="7357" y="0"/>
                    <a:pt x="-3491" y="6199"/>
                    <a:pt x="1158" y="6199"/>
                  </a:cubicBezTo>
                  <a:cubicBezTo>
                    <a:pt x="1158" y="10848"/>
                    <a:pt x="7357" y="6199"/>
                    <a:pt x="7357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02" name="Freeform: Shape 1901">
              <a:extLst>
                <a:ext uri="{FF2B5EF4-FFF2-40B4-BE49-F238E27FC236}">
                  <a16:creationId xmlns:a16="http://schemas.microsoft.com/office/drawing/2014/main" id="{63E5632D-55FA-B09A-D33B-0092C11533A1}"/>
                </a:ext>
              </a:extLst>
            </p:cNvPr>
            <p:cNvSpPr/>
            <p:nvPr/>
          </p:nvSpPr>
          <p:spPr>
            <a:xfrm>
              <a:off x="6979609" y="4958070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6199" y="0"/>
                    <a:pt x="6199" y="0"/>
                    <a:pt x="0" y="0"/>
                  </a:cubicBezTo>
                  <a:cubicBezTo>
                    <a:pt x="0" y="0"/>
                    <a:pt x="0" y="4649"/>
                    <a:pt x="0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03" name="Freeform: Shape 1902">
              <a:extLst>
                <a:ext uri="{FF2B5EF4-FFF2-40B4-BE49-F238E27FC236}">
                  <a16:creationId xmlns:a16="http://schemas.microsoft.com/office/drawing/2014/main" id="{ADF5991D-C516-1D01-DC27-0552D334A855}"/>
                </a:ext>
              </a:extLst>
            </p:cNvPr>
            <p:cNvSpPr/>
            <p:nvPr/>
          </p:nvSpPr>
          <p:spPr>
            <a:xfrm>
              <a:off x="7127105" y="5149508"/>
              <a:ext cx="44696" cy="59826"/>
            </a:xfrm>
            <a:custGeom>
              <a:avLst/>
              <a:gdLst>
                <a:gd name="connsiteX0" fmla="*/ 4649 w 0"/>
                <a:gd name="connsiteY0" fmla="*/ 0 h 0"/>
                <a:gd name="connsiteX1" fmla="*/ 4649 w 0"/>
                <a:gd name="connsiteY1" fmla="*/ 0 h 0"/>
                <a:gd name="connsiteX2" fmla="*/ 4649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4649" y="0"/>
                  </a:moveTo>
                  <a:lnTo>
                    <a:pt x="4649" y="0"/>
                  </a:lnTo>
                  <a:cubicBezTo>
                    <a:pt x="-1550" y="4649"/>
                    <a:pt x="-1550" y="0"/>
                    <a:pt x="4649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04" name="Freeform: Shape 1903">
              <a:extLst>
                <a:ext uri="{FF2B5EF4-FFF2-40B4-BE49-F238E27FC236}">
                  <a16:creationId xmlns:a16="http://schemas.microsoft.com/office/drawing/2014/main" id="{D8D5510D-3A39-FF01-A59F-4FFAB440F3BF}"/>
                </a:ext>
              </a:extLst>
            </p:cNvPr>
            <p:cNvSpPr/>
            <p:nvPr/>
          </p:nvSpPr>
          <p:spPr>
            <a:xfrm>
              <a:off x="7190172" y="5159481"/>
              <a:ext cx="44696" cy="59826"/>
            </a:xfrm>
            <a:custGeom>
              <a:avLst/>
              <a:gdLst>
                <a:gd name="connsiteX0" fmla="*/ 1377 w 0"/>
                <a:gd name="connsiteY0" fmla="*/ 2066 h 0"/>
                <a:gd name="connsiteX1" fmla="*/ 1377 w 0"/>
                <a:gd name="connsiteY1" fmla="*/ 2066 h 0"/>
                <a:gd name="connsiteX2" fmla="*/ 1377 w 0"/>
                <a:gd name="connsiteY2" fmla="*/ 206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1377" y="2066"/>
                  </a:moveTo>
                  <a:cubicBezTo>
                    <a:pt x="4477" y="2066"/>
                    <a:pt x="4477" y="2066"/>
                    <a:pt x="1377" y="2066"/>
                  </a:cubicBezTo>
                  <a:cubicBezTo>
                    <a:pt x="-1722" y="2066"/>
                    <a:pt x="1377" y="-2583"/>
                    <a:pt x="1377" y="2066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05" name="Freeform: Shape 1904">
              <a:extLst>
                <a:ext uri="{FF2B5EF4-FFF2-40B4-BE49-F238E27FC236}">
                  <a16:creationId xmlns:a16="http://schemas.microsoft.com/office/drawing/2014/main" id="{98DB989A-39C7-A1FF-B1F9-DF85D9BD0B9D}"/>
                </a:ext>
              </a:extLst>
            </p:cNvPr>
            <p:cNvSpPr/>
            <p:nvPr/>
          </p:nvSpPr>
          <p:spPr>
            <a:xfrm>
              <a:off x="7265657" y="5191388"/>
              <a:ext cx="44696" cy="59826"/>
            </a:xfrm>
            <a:custGeom>
              <a:avLst/>
              <a:gdLst>
                <a:gd name="connsiteX0" fmla="*/ 6199 w 0"/>
                <a:gd name="connsiteY0" fmla="*/ 0 h 0"/>
                <a:gd name="connsiteX1" fmla="*/ 6199 w 0"/>
                <a:gd name="connsiteY1" fmla="*/ 0 h 0"/>
                <a:gd name="connsiteX2" fmla="*/ 0 w 0"/>
                <a:gd name="connsiteY2" fmla="*/ 0 h 0"/>
                <a:gd name="connsiteX3" fmla="*/ 6199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6199" y="0"/>
                  </a:moveTo>
                  <a:lnTo>
                    <a:pt x="6199" y="0"/>
                  </a:lnTo>
                  <a:cubicBezTo>
                    <a:pt x="6199" y="6199"/>
                    <a:pt x="6199" y="6199"/>
                    <a:pt x="0" y="0"/>
                  </a:cubicBezTo>
                  <a:lnTo>
                    <a:pt x="6199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06" name="Freeform: Shape 1905">
              <a:extLst>
                <a:ext uri="{FF2B5EF4-FFF2-40B4-BE49-F238E27FC236}">
                  <a16:creationId xmlns:a16="http://schemas.microsoft.com/office/drawing/2014/main" id="{7685F362-A9A4-D14A-0235-EB4013E31AE4}"/>
                </a:ext>
              </a:extLst>
            </p:cNvPr>
            <p:cNvSpPr/>
            <p:nvPr/>
          </p:nvSpPr>
          <p:spPr>
            <a:xfrm>
              <a:off x="7363989" y="5215315"/>
              <a:ext cx="44696" cy="59826"/>
            </a:xfrm>
            <a:custGeom>
              <a:avLst/>
              <a:gdLst>
                <a:gd name="connsiteX0" fmla="*/ 0 w 0"/>
                <a:gd name="connsiteY0" fmla="*/ 4649 h 0"/>
                <a:gd name="connsiteX1" fmla="*/ 6199 w 0"/>
                <a:gd name="connsiteY1" fmla="*/ 4649 h 0"/>
                <a:gd name="connsiteX2" fmla="*/ 0 w 0"/>
                <a:gd name="connsiteY2" fmla="*/ 464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4649"/>
                  </a:moveTo>
                  <a:cubicBezTo>
                    <a:pt x="0" y="10848"/>
                    <a:pt x="6199" y="4649"/>
                    <a:pt x="6199" y="4649"/>
                  </a:cubicBezTo>
                  <a:cubicBezTo>
                    <a:pt x="4649" y="-1550"/>
                    <a:pt x="0" y="-1550"/>
                    <a:pt x="0" y="464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07" name="Freeform: Shape 1906">
              <a:extLst>
                <a:ext uri="{FF2B5EF4-FFF2-40B4-BE49-F238E27FC236}">
                  <a16:creationId xmlns:a16="http://schemas.microsoft.com/office/drawing/2014/main" id="{BC710508-FF3A-C64D-C1E5-9F38AB64BEB2}"/>
                </a:ext>
              </a:extLst>
            </p:cNvPr>
            <p:cNvSpPr/>
            <p:nvPr/>
          </p:nvSpPr>
          <p:spPr>
            <a:xfrm>
              <a:off x="7069994" y="5275141"/>
              <a:ext cx="44696" cy="59826"/>
            </a:xfrm>
            <a:custGeom>
              <a:avLst/>
              <a:gdLst>
                <a:gd name="connsiteX0" fmla="*/ 2755 w 0"/>
                <a:gd name="connsiteY0" fmla="*/ 0 h 0"/>
                <a:gd name="connsiteX1" fmla="*/ 2755 w 0"/>
                <a:gd name="connsiteY1" fmla="*/ 6199 h 0"/>
                <a:gd name="connsiteX2" fmla="*/ 2755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755" y="0"/>
                  </a:moveTo>
                  <a:lnTo>
                    <a:pt x="2755" y="6199"/>
                  </a:lnTo>
                  <a:cubicBezTo>
                    <a:pt x="2755" y="6199"/>
                    <a:pt x="-3444" y="0"/>
                    <a:pt x="2755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08" name="Freeform: Shape 1907">
              <a:extLst>
                <a:ext uri="{FF2B5EF4-FFF2-40B4-BE49-F238E27FC236}">
                  <a16:creationId xmlns:a16="http://schemas.microsoft.com/office/drawing/2014/main" id="{3932382E-3FC4-5E45-70E7-AE31F7BC4F8C}"/>
                </a:ext>
              </a:extLst>
            </p:cNvPr>
            <p:cNvSpPr/>
            <p:nvPr/>
          </p:nvSpPr>
          <p:spPr>
            <a:xfrm>
              <a:off x="7551707" y="5299068"/>
              <a:ext cx="44696" cy="59826"/>
            </a:xfrm>
            <a:custGeom>
              <a:avLst/>
              <a:gdLst>
                <a:gd name="connsiteX0" fmla="*/ 1550 w 15496"/>
                <a:gd name="connsiteY0" fmla="*/ 6199 h 0"/>
                <a:gd name="connsiteX1" fmla="*/ 9298 w 15496"/>
                <a:gd name="connsiteY1" fmla="*/ 9298 h 0"/>
                <a:gd name="connsiteX2" fmla="*/ 13947 w 15496"/>
                <a:gd name="connsiteY2" fmla="*/ 9298 h 0"/>
                <a:gd name="connsiteX3" fmla="*/ 13947 w 15496"/>
                <a:gd name="connsiteY3" fmla="*/ 6199 h 0"/>
                <a:gd name="connsiteX4" fmla="*/ 18596 w 15496"/>
                <a:gd name="connsiteY4" fmla="*/ 6199 h 0"/>
                <a:gd name="connsiteX5" fmla="*/ 13947 w 15496"/>
                <a:gd name="connsiteY5" fmla="*/ 3099 h 0"/>
                <a:gd name="connsiteX6" fmla="*/ 9298 w 15496"/>
                <a:gd name="connsiteY6" fmla="*/ 3099 h 0"/>
                <a:gd name="connsiteX7" fmla="*/ 9298 w 15496"/>
                <a:gd name="connsiteY7" fmla="*/ 3099 h 0"/>
                <a:gd name="connsiteX8" fmla="*/ 4649 w 15496"/>
                <a:gd name="connsiteY8" fmla="*/ 0 h 0"/>
                <a:gd name="connsiteX9" fmla="*/ 0 w 15496"/>
                <a:gd name="connsiteY9" fmla="*/ 0 h 0"/>
                <a:gd name="connsiteX10" fmla="*/ 0 w 15496"/>
                <a:gd name="connsiteY10" fmla="*/ 3099 h 0"/>
                <a:gd name="connsiteX11" fmla="*/ 0 w 15496"/>
                <a:gd name="connsiteY11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496">
                  <a:moveTo>
                    <a:pt x="1550" y="6199"/>
                  </a:moveTo>
                  <a:cubicBezTo>
                    <a:pt x="6199" y="9298"/>
                    <a:pt x="9298" y="6199"/>
                    <a:pt x="9298" y="9298"/>
                  </a:cubicBezTo>
                  <a:lnTo>
                    <a:pt x="13947" y="9298"/>
                  </a:lnTo>
                  <a:lnTo>
                    <a:pt x="13947" y="6199"/>
                  </a:lnTo>
                  <a:lnTo>
                    <a:pt x="18596" y="6199"/>
                  </a:lnTo>
                  <a:cubicBezTo>
                    <a:pt x="13947" y="3099"/>
                    <a:pt x="18596" y="3099"/>
                    <a:pt x="13947" y="3099"/>
                  </a:cubicBezTo>
                  <a:lnTo>
                    <a:pt x="9298" y="3099"/>
                  </a:lnTo>
                  <a:cubicBezTo>
                    <a:pt x="9298" y="0"/>
                    <a:pt x="9298" y="0"/>
                    <a:pt x="9298" y="3099"/>
                  </a:cubicBezTo>
                  <a:lnTo>
                    <a:pt x="4649" y="0"/>
                  </a:lnTo>
                  <a:lnTo>
                    <a:pt x="0" y="0"/>
                  </a:lnTo>
                  <a:lnTo>
                    <a:pt x="0" y="3099"/>
                  </a:lnTo>
                  <a:lnTo>
                    <a:pt x="0" y="6199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12" name="Freeform: Shape 1911">
              <a:extLst>
                <a:ext uri="{FF2B5EF4-FFF2-40B4-BE49-F238E27FC236}">
                  <a16:creationId xmlns:a16="http://schemas.microsoft.com/office/drawing/2014/main" id="{E7C45413-705E-605B-3D2B-34AFF376F17F}"/>
                </a:ext>
              </a:extLst>
            </p:cNvPr>
            <p:cNvSpPr/>
            <p:nvPr/>
          </p:nvSpPr>
          <p:spPr>
            <a:xfrm>
              <a:off x="8861274" y="4276066"/>
              <a:ext cx="44696" cy="59826"/>
            </a:xfrm>
            <a:custGeom>
              <a:avLst/>
              <a:gdLst>
                <a:gd name="connsiteX0" fmla="*/ 0 w 0"/>
                <a:gd name="connsiteY0" fmla="*/ 4649 h 0"/>
                <a:gd name="connsiteX1" fmla="*/ 6199 w 0"/>
                <a:gd name="connsiteY1" fmla="*/ 4649 h 0"/>
                <a:gd name="connsiteX2" fmla="*/ 0 w 0"/>
                <a:gd name="connsiteY2" fmla="*/ 464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4649"/>
                  </a:moveTo>
                  <a:lnTo>
                    <a:pt x="6199" y="4649"/>
                  </a:lnTo>
                  <a:cubicBezTo>
                    <a:pt x="4649" y="-1550"/>
                    <a:pt x="0" y="-1550"/>
                    <a:pt x="0" y="464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13" name="Freeform: Shape 1912">
              <a:extLst>
                <a:ext uri="{FF2B5EF4-FFF2-40B4-BE49-F238E27FC236}">
                  <a16:creationId xmlns:a16="http://schemas.microsoft.com/office/drawing/2014/main" id="{4C113A97-A329-A9D4-2195-B26727569CFE}"/>
                </a:ext>
              </a:extLst>
            </p:cNvPr>
            <p:cNvSpPr/>
            <p:nvPr/>
          </p:nvSpPr>
          <p:spPr>
            <a:xfrm>
              <a:off x="8923850" y="4210925"/>
              <a:ext cx="44696" cy="59826"/>
            </a:xfrm>
            <a:custGeom>
              <a:avLst/>
              <a:gdLst>
                <a:gd name="connsiteX0" fmla="*/ 6199 w 0"/>
                <a:gd name="connsiteY0" fmla="*/ 4477 h 0"/>
                <a:gd name="connsiteX1" fmla="*/ 6199 w 0"/>
                <a:gd name="connsiteY1" fmla="*/ 1377 h 0"/>
                <a:gd name="connsiteX2" fmla="*/ 0 w 0"/>
                <a:gd name="connsiteY2" fmla="*/ 1377 h 0"/>
                <a:gd name="connsiteX3" fmla="*/ 6199 w 0"/>
                <a:gd name="connsiteY3" fmla="*/ 447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6199" y="4477"/>
                  </a:moveTo>
                  <a:cubicBezTo>
                    <a:pt x="6199" y="4477"/>
                    <a:pt x="12397" y="4477"/>
                    <a:pt x="6199" y="1377"/>
                  </a:cubicBezTo>
                  <a:cubicBezTo>
                    <a:pt x="6199" y="1377"/>
                    <a:pt x="0" y="-1722"/>
                    <a:pt x="0" y="1377"/>
                  </a:cubicBezTo>
                  <a:lnTo>
                    <a:pt x="6199" y="4477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14" name="Freeform: Shape 1913">
              <a:extLst>
                <a:ext uri="{FF2B5EF4-FFF2-40B4-BE49-F238E27FC236}">
                  <a16:creationId xmlns:a16="http://schemas.microsoft.com/office/drawing/2014/main" id="{EEC54204-F4B8-160C-3FAC-A8E5956DD0ED}"/>
                </a:ext>
              </a:extLst>
            </p:cNvPr>
            <p:cNvSpPr/>
            <p:nvPr/>
          </p:nvSpPr>
          <p:spPr>
            <a:xfrm>
              <a:off x="8911208" y="4204277"/>
              <a:ext cx="44696" cy="59826"/>
            </a:xfrm>
            <a:custGeom>
              <a:avLst/>
              <a:gdLst>
                <a:gd name="connsiteX0" fmla="*/ 4383 w 0"/>
                <a:gd name="connsiteY0" fmla="*/ 6199 h 0"/>
                <a:gd name="connsiteX1" fmla="*/ 4383 w 0"/>
                <a:gd name="connsiteY1" fmla="*/ 0 h 0"/>
                <a:gd name="connsiteX2" fmla="*/ 1284 w 0"/>
                <a:gd name="connsiteY2" fmla="*/ 6199 h 0"/>
                <a:gd name="connsiteX3" fmla="*/ 4383 w 0"/>
                <a:gd name="connsiteY3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4383" y="6199"/>
                  </a:moveTo>
                  <a:lnTo>
                    <a:pt x="4383" y="0"/>
                  </a:lnTo>
                  <a:cubicBezTo>
                    <a:pt x="1284" y="0"/>
                    <a:pt x="-1816" y="6199"/>
                    <a:pt x="1284" y="6199"/>
                  </a:cubicBezTo>
                  <a:lnTo>
                    <a:pt x="4383" y="6199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15" name="Freeform: Shape 1914">
              <a:extLst>
                <a:ext uri="{FF2B5EF4-FFF2-40B4-BE49-F238E27FC236}">
                  <a16:creationId xmlns:a16="http://schemas.microsoft.com/office/drawing/2014/main" id="{F89EDCE2-92B5-BE6C-3786-D818A9FF8890}"/>
                </a:ext>
              </a:extLst>
            </p:cNvPr>
            <p:cNvSpPr/>
            <p:nvPr/>
          </p:nvSpPr>
          <p:spPr>
            <a:xfrm>
              <a:off x="8928813" y="4168382"/>
              <a:ext cx="44696" cy="59826"/>
            </a:xfrm>
            <a:custGeom>
              <a:avLst/>
              <a:gdLst>
                <a:gd name="connsiteX0" fmla="*/ 1377 w 0"/>
                <a:gd name="connsiteY0" fmla="*/ 0 h 0"/>
                <a:gd name="connsiteX1" fmla="*/ 1377 w 0"/>
                <a:gd name="connsiteY1" fmla="*/ 0 h 0"/>
                <a:gd name="connsiteX2" fmla="*/ 1377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1377" y="0"/>
                  </a:moveTo>
                  <a:cubicBezTo>
                    <a:pt x="4477" y="4649"/>
                    <a:pt x="1377" y="0"/>
                    <a:pt x="1377" y="0"/>
                  </a:cubicBezTo>
                  <a:cubicBezTo>
                    <a:pt x="1377" y="0"/>
                    <a:pt x="-1722" y="0"/>
                    <a:pt x="1377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20" name="Freeform: Shape 1919">
              <a:extLst>
                <a:ext uri="{FF2B5EF4-FFF2-40B4-BE49-F238E27FC236}">
                  <a16:creationId xmlns:a16="http://schemas.microsoft.com/office/drawing/2014/main" id="{57A4D713-A7C0-9C35-65D6-D712AA58D1CB}"/>
                </a:ext>
              </a:extLst>
            </p:cNvPr>
            <p:cNvSpPr/>
            <p:nvPr/>
          </p:nvSpPr>
          <p:spPr>
            <a:xfrm>
              <a:off x="6550537" y="1641781"/>
              <a:ext cx="2637012" cy="3051067"/>
            </a:xfrm>
            <a:custGeom>
              <a:avLst/>
              <a:gdLst>
                <a:gd name="connsiteX0" fmla="*/ 206105 w 914298"/>
                <a:gd name="connsiteY0" fmla="*/ 699412 h 790325"/>
                <a:gd name="connsiteX1" fmla="*/ 206105 w 914298"/>
                <a:gd name="connsiteY1" fmla="*/ 704061 h 790325"/>
                <a:gd name="connsiteX2" fmla="*/ 201456 w 914298"/>
                <a:gd name="connsiteY2" fmla="*/ 699412 h 790325"/>
                <a:gd name="connsiteX3" fmla="*/ 210754 w 914298"/>
                <a:gd name="connsiteY3" fmla="*/ 694763 h 790325"/>
                <a:gd name="connsiteX4" fmla="*/ 215403 w 914298"/>
                <a:gd name="connsiteY4" fmla="*/ 704061 h 790325"/>
                <a:gd name="connsiteX5" fmla="*/ 206105 w 914298"/>
                <a:gd name="connsiteY5" fmla="*/ 699412 h 790325"/>
                <a:gd name="connsiteX6" fmla="*/ 455600 w 914298"/>
                <a:gd name="connsiteY6" fmla="*/ 119840 h 790325"/>
                <a:gd name="connsiteX7" fmla="*/ 460249 w 914298"/>
                <a:gd name="connsiteY7" fmla="*/ 119840 h 790325"/>
                <a:gd name="connsiteX8" fmla="*/ 464898 w 914298"/>
                <a:gd name="connsiteY8" fmla="*/ 115191 h 790325"/>
                <a:gd name="connsiteX9" fmla="*/ 469547 w 914298"/>
                <a:gd name="connsiteY9" fmla="*/ 115191 h 790325"/>
                <a:gd name="connsiteX10" fmla="*/ 464898 w 914298"/>
                <a:gd name="connsiteY10" fmla="*/ 110542 h 790325"/>
                <a:gd name="connsiteX11" fmla="*/ 474196 w 914298"/>
                <a:gd name="connsiteY11" fmla="*/ 110542 h 790325"/>
                <a:gd name="connsiteX12" fmla="*/ 478844 w 914298"/>
                <a:gd name="connsiteY12" fmla="*/ 119840 h 790325"/>
                <a:gd name="connsiteX13" fmla="*/ 483493 w 914298"/>
                <a:gd name="connsiteY13" fmla="*/ 119840 h 790325"/>
                <a:gd name="connsiteX14" fmla="*/ 488142 w 914298"/>
                <a:gd name="connsiteY14" fmla="*/ 119840 h 790325"/>
                <a:gd name="connsiteX15" fmla="*/ 478844 w 914298"/>
                <a:gd name="connsiteY15" fmla="*/ 115191 h 790325"/>
                <a:gd name="connsiteX16" fmla="*/ 478844 w 914298"/>
                <a:gd name="connsiteY16" fmla="*/ 105893 h 790325"/>
                <a:gd name="connsiteX17" fmla="*/ 491242 w 914298"/>
                <a:gd name="connsiteY17" fmla="*/ 105893 h 790325"/>
                <a:gd name="connsiteX18" fmla="*/ 491242 w 914298"/>
                <a:gd name="connsiteY18" fmla="*/ 110542 h 790325"/>
                <a:gd name="connsiteX19" fmla="*/ 495891 w 914298"/>
                <a:gd name="connsiteY19" fmla="*/ 119840 h 790325"/>
                <a:gd name="connsiteX20" fmla="*/ 505189 w 914298"/>
                <a:gd name="connsiteY20" fmla="*/ 119840 h 790325"/>
                <a:gd name="connsiteX21" fmla="*/ 505189 w 914298"/>
                <a:gd name="connsiteY21" fmla="*/ 124489 h 790325"/>
                <a:gd name="connsiteX22" fmla="*/ 509838 w 914298"/>
                <a:gd name="connsiteY22" fmla="*/ 124489 h 790325"/>
                <a:gd name="connsiteX23" fmla="*/ 514487 w 914298"/>
                <a:gd name="connsiteY23" fmla="*/ 124489 h 790325"/>
                <a:gd name="connsiteX24" fmla="*/ 505189 w 914298"/>
                <a:gd name="connsiteY24" fmla="*/ 119840 h 790325"/>
                <a:gd name="connsiteX25" fmla="*/ 500540 w 914298"/>
                <a:gd name="connsiteY25" fmla="*/ 115191 h 790325"/>
                <a:gd name="connsiteX26" fmla="*/ 495891 w 914298"/>
                <a:gd name="connsiteY26" fmla="*/ 110542 h 790325"/>
                <a:gd name="connsiteX27" fmla="*/ 491242 w 914298"/>
                <a:gd name="connsiteY27" fmla="*/ 101244 h 790325"/>
                <a:gd name="connsiteX28" fmla="*/ 500540 w 914298"/>
                <a:gd name="connsiteY28" fmla="*/ 96595 h 790325"/>
                <a:gd name="connsiteX29" fmla="*/ 500540 w 914298"/>
                <a:gd name="connsiteY29" fmla="*/ 91946 h 790325"/>
                <a:gd name="connsiteX30" fmla="*/ 500540 w 914298"/>
                <a:gd name="connsiteY30" fmla="*/ 91946 h 790325"/>
                <a:gd name="connsiteX31" fmla="*/ 505189 w 914298"/>
                <a:gd name="connsiteY31" fmla="*/ 91946 h 790325"/>
                <a:gd name="connsiteX32" fmla="*/ 517586 w 914298"/>
                <a:gd name="connsiteY32" fmla="*/ 87297 h 790325"/>
                <a:gd name="connsiteX33" fmla="*/ 522235 w 914298"/>
                <a:gd name="connsiteY33" fmla="*/ 87297 h 790325"/>
                <a:gd name="connsiteX34" fmla="*/ 517586 w 914298"/>
                <a:gd name="connsiteY34" fmla="*/ 96595 h 790325"/>
                <a:gd name="connsiteX35" fmla="*/ 517586 w 914298"/>
                <a:gd name="connsiteY35" fmla="*/ 110542 h 790325"/>
                <a:gd name="connsiteX36" fmla="*/ 522235 w 914298"/>
                <a:gd name="connsiteY36" fmla="*/ 101244 h 790325"/>
                <a:gd name="connsiteX37" fmla="*/ 522235 w 914298"/>
                <a:gd name="connsiteY37" fmla="*/ 96595 h 790325"/>
                <a:gd name="connsiteX38" fmla="*/ 526884 w 914298"/>
                <a:gd name="connsiteY38" fmla="*/ 91946 h 790325"/>
                <a:gd name="connsiteX39" fmla="*/ 531533 w 914298"/>
                <a:gd name="connsiteY39" fmla="*/ 87297 h 790325"/>
                <a:gd name="connsiteX40" fmla="*/ 536182 w 914298"/>
                <a:gd name="connsiteY40" fmla="*/ 82648 h 790325"/>
                <a:gd name="connsiteX41" fmla="*/ 540831 w 914298"/>
                <a:gd name="connsiteY41" fmla="*/ 77999 h 790325"/>
                <a:gd name="connsiteX42" fmla="*/ 545480 w 914298"/>
                <a:gd name="connsiteY42" fmla="*/ 77999 h 790325"/>
                <a:gd name="connsiteX43" fmla="*/ 545480 w 914298"/>
                <a:gd name="connsiteY43" fmla="*/ 82648 h 790325"/>
                <a:gd name="connsiteX44" fmla="*/ 545480 w 914298"/>
                <a:gd name="connsiteY44" fmla="*/ 87297 h 790325"/>
                <a:gd name="connsiteX45" fmla="*/ 540831 w 914298"/>
                <a:gd name="connsiteY45" fmla="*/ 91946 h 790325"/>
                <a:gd name="connsiteX46" fmla="*/ 545480 w 914298"/>
                <a:gd name="connsiteY46" fmla="*/ 96595 h 790325"/>
                <a:gd name="connsiteX47" fmla="*/ 545480 w 914298"/>
                <a:gd name="connsiteY47" fmla="*/ 101244 h 790325"/>
                <a:gd name="connsiteX48" fmla="*/ 540831 w 914298"/>
                <a:gd name="connsiteY48" fmla="*/ 110542 h 790325"/>
                <a:gd name="connsiteX49" fmla="*/ 536182 w 914298"/>
                <a:gd name="connsiteY49" fmla="*/ 115191 h 790325"/>
                <a:gd name="connsiteX50" fmla="*/ 545480 w 914298"/>
                <a:gd name="connsiteY50" fmla="*/ 105893 h 790325"/>
                <a:gd name="connsiteX51" fmla="*/ 554778 w 914298"/>
                <a:gd name="connsiteY51" fmla="*/ 105893 h 790325"/>
                <a:gd name="connsiteX52" fmla="*/ 550129 w 914298"/>
                <a:gd name="connsiteY52" fmla="*/ 101244 h 790325"/>
                <a:gd name="connsiteX53" fmla="*/ 550129 w 914298"/>
                <a:gd name="connsiteY53" fmla="*/ 91946 h 790325"/>
                <a:gd name="connsiteX54" fmla="*/ 559427 w 914298"/>
                <a:gd name="connsiteY54" fmla="*/ 87297 h 790325"/>
                <a:gd name="connsiteX55" fmla="*/ 564076 w 914298"/>
                <a:gd name="connsiteY55" fmla="*/ 77999 h 790325"/>
                <a:gd name="connsiteX56" fmla="*/ 573374 w 914298"/>
                <a:gd name="connsiteY56" fmla="*/ 77999 h 790325"/>
                <a:gd name="connsiteX57" fmla="*/ 568725 w 914298"/>
                <a:gd name="connsiteY57" fmla="*/ 82648 h 790325"/>
                <a:gd name="connsiteX58" fmla="*/ 568725 w 914298"/>
                <a:gd name="connsiteY58" fmla="*/ 87297 h 790325"/>
                <a:gd name="connsiteX59" fmla="*/ 568725 w 914298"/>
                <a:gd name="connsiteY59" fmla="*/ 82648 h 790325"/>
                <a:gd name="connsiteX60" fmla="*/ 578023 w 914298"/>
                <a:gd name="connsiteY60" fmla="*/ 82648 h 790325"/>
                <a:gd name="connsiteX61" fmla="*/ 578023 w 914298"/>
                <a:gd name="connsiteY61" fmla="*/ 77999 h 790325"/>
                <a:gd name="connsiteX62" fmla="*/ 578023 w 914298"/>
                <a:gd name="connsiteY62" fmla="*/ 73351 h 790325"/>
                <a:gd name="connsiteX63" fmla="*/ 587321 w 914298"/>
                <a:gd name="connsiteY63" fmla="*/ 77999 h 790325"/>
                <a:gd name="connsiteX64" fmla="*/ 591970 w 914298"/>
                <a:gd name="connsiteY64" fmla="*/ 82648 h 790325"/>
                <a:gd name="connsiteX65" fmla="*/ 609016 w 914298"/>
                <a:gd name="connsiteY65" fmla="*/ 91946 h 790325"/>
                <a:gd name="connsiteX66" fmla="*/ 604367 w 914298"/>
                <a:gd name="connsiteY66" fmla="*/ 87297 h 790325"/>
                <a:gd name="connsiteX67" fmla="*/ 604367 w 914298"/>
                <a:gd name="connsiteY67" fmla="*/ 82648 h 790325"/>
                <a:gd name="connsiteX68" fmla="*/ 599718 w 914298"/>
                <a:gd name="connsiteY68" fmla="*/ 77999 h 790325"/>
                <a:gd name="connsiteX69" fmla="*/ 609016 w 914298"/>
                <a:gd name="connsiteY69" fmla="*/ 73351 h 790325"/>
                <a:gd name="connsiteX70" fmla="*/ 596618 w 914298"/>
                <a:gd name="connsiteY70" fmla="*/ 73351 h 790325"/>
                <a:gd name="connsiteX71" fmla="*/ 605917 w 914298"/>
                <a:gd name="connsiteY71" fmla="*/ 68702 h 790325"/>
                <a:gd name="connsiteX72" fmla="*/ 596618 w 914298"/>
                <a:gd name="connsiteY72" fmla="*/ 73351 h 790325"/>
                <a:gd name="connsiteX73" fmla="*/ 591970 w 914298"/>
                <a:gd name="connsiteY73" fmla="*/ 73351 h 790325"/>
                <a:gd name="connsiteX74" fmla="*/ 587321 w 914298"/>
                <a:gd name="connsiteY74" fmla="*/ 68702 h 790325"/>
                <a:gd name="connsiteX75" fmla="*/ 582672 w 914298"/>
                <a:gd name="connsiteY75" fmla="*/ 68702 h 790325"/>
                <a:gd name="connsiteX76" fmla="*/ 582672 w 914298"/>
                <a:gd name="connsiteY76" fmla="*/ 64053 h 790325"/>
                <a:gd name="connsiteX77" fmla="*/ 578023 w 914298"/>
                <a:gd name="connsiteY77" fmla="*/ 64053 h 790325"/>
                <a:gd name="connsiteX78" fmla="*/ 587321 w 914298"/>
                <a:gd name="connsiteY78" fmla="*/ 59404 h 790325"/>
                <a:gd name="connsiteX79" fmla="*/ 587321 w 914298"/>
                <a:gd name="connsiteY79" fmla="*/ 54755 h 790325"/>
                <a:gd name="connsiteX80" fmla="*/ 591970 w 914298"/>
                <a:gd name="connsiteY80" fmla="*/ 59404 h 790325"/>
                <a:gd name="connsiteX81" fmla="*/ 596618 w 914298"/>
                <a:gd name="connsiteY81" fmla="*/ 64053 h 790325"/>
                <a:gd name="connsiteX82" fmla="*/ 601268 w 914298"/>
                <a:gd name="connsiteY82" fmla="*/ 59404 h 790325"/>
                <a:gd name="connsiteX83" fmla="*/ 601268 w 914298"/>
                <a:gd name="connsiteY83" fmla="*/ 54755 h 790325"/>
                <a:gd name="connsiteX84" fmla="*/ 605917 w 914298"/>
                <a:gd name="connsiteY84" fmla="*/ 54755 h 790325"/>
                <a:gd name="connsiteX85" fmla="*/ 610565 w 914298"/>
                <a:gd name="connsiteY85" fmla="*/ 54755 h 790325"/>
                <a:gd name="connsiteX86" fmla="*/ 615214 w 914298"/>
                <a:gd name="connsiteY86" fmla="*/ 59404 h 790325"/>
                <a:gd name="connsiteX87" fmla="*/ 619863 w 914298"/>
                <a:gd name="connsiteY87" fmla="*/ 64053 h 790325"/>
                <a:gd name="connsiteX88" fmla="*/ 624512 w 914298"/>
                <a:gd name="connsiteY88" fmla="*/ 64053 h 790325"/>
                <a:gd name="connsiteX89" fmla="*/ 619863 w 914298"/>
                <a:gd name="connsiteY89" fmla="*/ 59404 h 790325"/>
                <a:gd name="connsiteX90" fmla="*/ 624512 w 914298"/>
                <a:gd name="connsiteY90" fmla="*/ 64053 h 790325"/>
                <a:gd name="connsiteX91" fmla="*/ 629161 w 914298"/>
                <a:gd name="connsiteY91" fmla="*/ 64053 h 790325"/>
                <a:gd name="connsiteX92" fmla="*/ 633810 w 914298"/>
                <a:gd name="connsiteY92" fmla="*/ 64053 h 790325"/>
                <a:gd name="connsiteX93" fmla="*/ 633810 w 914298"/>
                <a:gd name="connsiteY93" fmla="*/ 59404 h 790325"/>
                <a:gd name="connsiteX94" fmla="*/ 638459 w 914298"/>
                <a:gd name="connsiteY94" fmla="*/ 64053 h 790325"/>
                <a:gd name="connsiteX95" fmla="*/ 621413 w 914298"/>
                <a:gd name="connsiteY95" fmla="*/ 73351 h 790325"/>
                <a:gd name="connsiteX96" fmla="*/ 643108 w 914298"/>
                <a:gd name="connsiteY96" fmla="*/ 68702 h 790325"/>
                <a:gd name="connsiteX97" fmla="*/ 643108 w 914298"/>
                <a:gd name="connsiteY97" fmla="*/ 73351 h 790325"/>
                <a:gd name="connsiteX98" fmla="*/ 647757 w 914298"/>
                <a:gd name="connsiteY98" fmla="*/ 73351 h 790325"/>
                <a:gd name="connsiteX99" fmla="*/ 652406 w 914298"/>
                <a:gd name="connsiteY99" fmla="*/ 77999 h 790325"/>
                <a:gd name="connsiteX100" fmla="*/ 652406 w 914298"/>
                <a:gd name="connsiteY100" fmla="*/ 77999 h 790325"/>
                <a:gd name="connsiteX101" fmla="*/ 657055 w 914298"/>
                <a:gd name="connsiteY101" fmla="*/ 77999 h 790325"/>
                <a:gd name="connsiteX102" fmla="*/ 661704 w 914298"/>
                <a:gd name="connsiteY102" fmla="*/ 73351 h 790325"/>
                <a:gd name="connsiteX103" fmla="*/ 652406 w 914298"/>
                <a:gd name="connsiteY103" fmla="*/ 73351 h 790325"/>
                <a:gd name="connsiteX104" fmla="*/ 647757 w 914298"/>
                <a:gd name="connsiteY104" fmla="*/ 68702 h 790325"/>
                <a:gd name="connsiteX105" fmla="*/ 652406 w 914298"/>
                <a:gd name="connsiteY105" fmla="*/ 68702 h 790325"/>
                <a:gd name="connsiteX106" fmla="*/ 657055 w 914298"/>
                <a:gd name="connsiteY106" fmla="*/ 68702 h 790325"/>
                <a:gd name="connsiteX107" fmla="*/ 652406 w 914298"/>
                <a:gd name="connsiteY107" fmla="*/ 64053 h 790325"/>
                <a:gd name="connsiteX108" fmla="*/ 657055 w 914298"/>
                <a:gd name="connsiteY108" fmla="*/ 59404 h 790325"/>
                <a:gd name="connsiteX109" fmla="*/ 657055 w 914298"/>
                <a:gd name="connsiteY109" fmla="*/ 59404 h 790325"/>
                <a:gd name="connsiteX110" fmla="*/ 661704 w 914298"/>
                <a:gd name="connsiteY110" fmla="*/ 54755 h 790325"/>
                <a:gd name="connsiteX111" fmla="*/ 666353 w 914298"/>
                <a:gd name="connsiteY111" fmla="*/ 50106 h 790325"/>
                <a:gd name="connsiteX112" fmla="*/ 671002 w 914298"/>
                <a:gd name="connsiteY112" fmla="*/ 45457 h 790325"/>
                <a:gd name="connsiteX113" fmla="*/ 675651 w 914298"/>
                <a:gd name="connsiteY113" fmla="*/ 40808 h 790325"/>
                <a:gd name="connsiteX114" fmla="*/ 671002 w 914298"/>
                <a:gd name="connsiteY114" fmla="*/ 40808 h 790325"/>
                <a:gd name="connsiteX115" fmla="*/ 666353 w 914298"/>
                <a:gd name="connsiteY115" fmla="*/ 36159 h 790325"/>
                <a:gd name="connsiteX116" fmla="*/ 666353 w 914298"/>
                <a:gd name="connsiteY116" fmla="*/ 45457 h 790325"/>
                <a:gd name="connsiteX117" fmla="*/ 661704 w 914298"/>
                <a:gd name="connsiteY117" fmla="*/ 50106 h 790325"/>
                <a:gd name="connsiteX118" fmla="*/ 657055 w 914298"/>
                <a:gd name="connsiteY118" fmla="*/ 54755 h 790325"/>
                <a:gd name="connsiteX119" fmla="*/ 640009 w 914298"/>
                <a:gd name="connsiteY119" fmla="*/ 54755 h 790325"/>
                <a:gd name="connsiteX120" fmla="*/ 635360 w 914298"/>
                <a:gd name="connsiteY120" fmla="*/ 54755 h 790325"/>
                <a:gd name="connsiteX121" fmla="*/ 635360 w 914298"/>
                <a:gd name="connsiteY121" fmla="*/ 54755 h 790325"/>
                <a:gd name="connsiteX122" fmla="*/ 626062 w 914298"/>
                <a:gd name="connsiteY122" fmla="*/ 50106 h 790325"/>
                <a:gd name="connsiteX123" fmla="*/ 630711 w 914298"/>
                <a:gd name="connsiteY123" fmla="*/ 50106 h 790325"/>
                <a:gd name="connsiteX124" fmla="*/ 630711 w 914298"/>
                <a:gd name="connsiteY124" fmla="*/ 45457 h 790325"/>
                <a:gd name="connsiteX125" fmla="*/ 635360 w 914298"/>
                <a:gd name="connsiteY125" fmla="*/ 45457 h 790325"/>
                <a:gd name="connsiteX126" fmla="*/ 635360 w 914298"/>
                <a:gd name="connsiteY126" fmla="*/ 40808 h 790325"/>
                <a:gd name="connsiteX127" fmla="*/ 640009 w 914298"/>
                <a:gd name="connsiteY127" fmla="*/ 40808 h 790325"/>
                <a:gd name="connsiteX128" fmla="*/ 640009 w 914298"/>
                <a:gd name="connsiteY128" fmla="*/ 45457 h 790325"/>
                <a:gd name="connsiteX129" fmla="*/ 644658 w 914298"/>
                <a:gd name="connsiteY129" fmla="*/ 40808 h 790325"/>
                <a:gd name="connsiteX130" fmla="*/ 644658 w 914298"/>
                <a:gd name="connsiteY130" fmla="*/ 36159 h 790325"/>
                <a:gd name="connsiteX131" fmla="*/ 649307 w 914298"/>
                <a:gd name="connsiteY131" fmla="*/ 36159 h 790325"/>
                <a:gd name="connsiteX132" fmla="*/ 653956 w 914298"/>
                <a:gd name="connsiteY132" fmla="*/ 36159 h 790325"/>
                <a:gd name="connsiteX133" fmla="*/ 658605 w 914298"/>
                <a:gd name="connsiteY133" fmla="*/ 31510 h 790325"/>
                <a:gd name="connsiteX134" fmla="*/ 653956 w 914298"/>
                <a:gd name="connsiteY134" fmla="*/ 31510 h 790325"/>
                <a:gd name="connsiteX135" fmla="*/ 658605 w 914298"/>
                <a:gd name="connsiteY135" fmla="*/ 26861 h 790325"/>
                <a:gd name="connsiteX136" fmla="*/ 663254 w 914298"/>
                <a:gd name="connsiteY136" fmla="*/ 26861 h 790325"/>
                <a:gd name="connsiteX137" fmla="*/ 672552 w 914298"/>
                <a:gd name="connsiteY137" fmla="*/ 31510 h 790325"/>
                <a:gd name="connsiteX138" fmla="*/ 667903 w 914298"/>
                <a:gd name="connsiteY138" fmla="*/ 40808 h 790325"/>
                <a:gd name="connsiteX139" fmla="*/ 672552 w 914298"/>
                <a:gd name="connsiteY139" fmla="*/ 45457 h 790325"/>
                <a:gd name="connsiteX140" fmla="*/ 681850 w 914298"/>
                <a:gd name="connsiteY140" fmla="*/ 45457 h 790325"/>
                <a:gd name="connsiteX141" fmla="*/ 677201 w 914298"/>
                <a:gd name="connsiteY141" fmla="*/ 40808 h 790325"/>
                <a:gd name="connsiteX142" fmla="*/ 671002 w 914298"/>
                <a:gd name="connsiteY142" fmla="*/ 40808 h 790325"/>
                <a:gd name="connsiteX143" fmla="*/ 675651 w 914298"/>
                <a:gd name="connsiteY143" fmla="*/ 36159 h 790325"/>
                <a:gd name="connsiteX144" fmla="*/ 675651 w 914298"/>
                <a:gd name="connsiteY144" fmla="*/ 31510 h 790325"/>
                <a:gd name="connsiteX145" fmla="*/ 680300 w 914298"/>
                <a:gd name="connsiteY145" fmla="*/ 31510 h 790325"/>
                <a:gd name="connsiteX146" fmla="*/ 689598 w 914298"/>
                <a:gd name="connsiteY146" fmla="*/ 36159 h 790325"/>
                <a:gd name="connsiteX147" fmla="*/ 684949 w 914298"/>
                <a:gd name="connsiteY147" fmla="*/ 31510 h 790325"/>
                <a:gd name="connsiteX148" fmla="*/ 684949 w 914298"/>
                <a:gd name="connsiteY148" fmla="*/ 26861 h 790325"/>
                <a:gd name="connsiteX149" fmla="*/ 675651 w 914298"/>
                <a:gd name="connsiteY149" fmla="*/ 26861 h 790325"/>
                <a:gd name="connsiteX150" fmla="*/ 675651 w 914298"/>
                <a:gd name="connsiteY150" fmla="*/ 22212 h 790325"/>
                <a:gd name="connsiteX151" fmla="*/ 680300 w 914298"/>
                <a:gd name="connsiteY151" fmla="*/ 17563 h 790325"/>
                <a:gd name="connsiteX152" fmla="*/ 684949 w 914298"/>
                <a:gd name="connsiteY152" fmla="*/ 22212 h 790325"/>
                <a:gd name="connsiteX153" fmla="*/ 689598 w 914298"/>
                <a:gd name="connsiteY153" fmla="*/ 22212 h 790325"/>
                <a:gd name="connsiteX154" fmla="*/ 689598 w 914298"/>
                <a:gd name="connsiteY154" fmla="*/ 22212 h 790325"/>
                <a:gd name="connsiteX155" fmla="*/ 689598 w 914298"/>
                <a:gd name="connsiteY155" fmla="*/ 17563 h 790325"/>
                <a:gd name="connsiteX156" fmla="*/ 684949 w 914298"/>
                <a:gd name="connsiteY156" fmla="*/ 12914 h 790325"/>
                <a:gd name="connsiteX157" fmla="*/ 689598 w 914298"/>
                <a:gd name="connsiteY157" fmla="*/ 12914 h 790325"/>
                <a:gd name="connsiteX158" fmla="*/ 694247 w 914298"/>
                <a:gd name="connsiteY158" fmla="*/ 8265 h 790325"/>
                <a:gd name="connsiteX159" fmla="*/ 694247 w 914298"/>
                <a:gd name="connsiteY159" fmla="*/ 12914 h 790325"/>
                <a:gd name="connsiteX160" fmla="*/ 698896 w 914298"/>
                <a:gd name="connsiteY160" fmla="*/ 12914 h 790325"/>
                <a:gd name="connsiteX161" fmla="*/ 703545 w 914298"/>
                <a:gd name="connsiteY161" fmla="*/ 12914 h 790325"/>
                <a:gd name="connsiteX162" fmla="*/ 698896 w 914298"/>
                <a:gd name="connsiteY162" fmla="*/ 17563 h 790325"/>
                <a:gd name="connsiteX163" fmla="*/ 703545 w 914298"/>
                <a:gd name="connsiteY163" fmla="*/ 17563 h 790325"/>
                <a:gd name="connsiteX164" fmla="*/ 708194 w 914298"/>
                <a:gd name="connsiteY164" fmla="*/ 17563 h 790325"/>
                <a:gd name="connsiteX165" fmla="*/ 712843 w 914298"/>
                <a:gd name="connsiteY165" fmla="*/ 22212 h 790325"/>
                <a:gd name="connsiteX166" fmla="*/ 717492 w 914298"/>
                <a:gd name="connsiteY166" fmla="*/ 17563 h 790325"/>
                <a:gd name="connsiteX167" fmla="*/ 717492 w 914298"/>
                <a:gd name="connsiteY167" fmla="*/ 17563 h 790325"/>
                <a:gd name="connsiteX168" fmla="*/ 717492 w 914298"/>
                <a:gd name="connsiteY168" fmla="*/ 12914 h 790325"/>
                <a:gd name="connsiteX169" fmla="*/ 722141 w 914298"/>
                <a:gd name="connsiteY169" fmla="*/ 12914 h 790325"/>
                <a:gd name="connsiteX170" fmla="*/ 726790 w 914298"/>
                <a:gd name="connsiteY170" fmla="*/ 17563 h 790325"/>
                <a:gd name="connsiteX171" fmla="*/ 731439 w 914298"/>
                <a:gd name="connsiteY171" fmla="*/ 17563 h 790325"/>
                <a:gd name="connsiteX172" fmla="*/ 736088 w 914298"/>
                <a:gd name="connsiteY172" fmla="*/ 17563 h 790325"/>
                <a:gd name="connsiteX173" fmla="*/ 731439 w 914298"/>
                <a:gd name="connsiteY173" fmla="*/ 22212 h 790325"/>
                <a:gd name="connsiteX174" fmla="*/ 731439 w 914298"/>
                <a:gd name="connsiteY174" fmla="*/ 26861 h 790325"/>
                <a:gd name="connsiteX175" fmla="*/ 722141 w 914298"/>
                <a:gd name="connsiteY175" fmla="*/ 31510 h 790325"/>
                <a:gd name="connsiteX176" fmla="*/ 717492 w 914298"/>
                <a:gd name="connsiteY176" fmla="*/ 36159 h 790325"/>
                <a:gd name="connsiteX177" fmla="*/ 708194 w 914298"/>
                <a:gd name="connsiteY177" fmla="*/ 36159 h 790325"/>
                <a:gd name="connsiteX178" fmla="*/ 708194 w 914298"/>
                <a:gd name="connsiteY178" fmla="*/ 40808 h 790325"/>
                <a:gd name="connsiteX179" fmla="*/ 708194 w 914298"/>
                <a:gd name="connsiteY179" fmla="*/ 40808 h 790325"/>
                <a:gd name="connsiteX180" fmla="*/ 708194 w 914298"/>
                <a:gd name="connsiteY180" fmla="*/ 45457 h 790325"/>
                <a:gd name="connsiteX181" fmla="*/ 712843 w 914298"/>
                <a:gd name="connsiteY181" fmla="*/ 45457 h 790325"/>
                <a:gd name="connsiteX182" fmla="*/ 708194 w 914298"/>
                <a:gd name="connsiteY182" fmla="*/ 50106 h 790325"/>
                <a:gd name="connsiteX183" fmla="*/ 708194 w 914298"/>
                <a:gd name="connsiteY183" fmla="*/ 54755 h 790325"/>
                <a:gd name="connsiteX184" fmla="*/ 708194 w 914298"/>
                <a:gd name="connsiteY184" fmla="*/ 59404 h 790325"/>
                <a:gd name="connsiteX185" fmla="*/ 703545 w 914298"/>
                <a:gd name="connsiteY185" fmla="*/ 64053 h 790325"/>
                <a:gd name="connsiteX186" fmla="*/ 703545 w 914298"/>
                <a:gd name="connsiteY186" fmla="*/ 64053 h 790325"/>
                <a:gd name="connsiteX187" fmla="*/ 703545 w 914298"/>
                <a:gd name="connsiteY187" fmla="*/ 68702 h 790325"/>
                <a:gd name="connsiteX188" fmla="*/ 708194 w 914298"/>
                <a:gd name="connsiteY188" fmla="*/ 64053 h 790325"/>
                <a:gd name="connsiteX189" fmla="*/ 708194 w 914298"/>
                <a:gd name="connsiteY189" fmla="*/ 73351 h 790325"/>
                <a:gd name="connsiteX190" fmla="*/ 712843 w 914298"/>
                <a:gd name="connsiteY190" fmla="*/ 68702 h 790325"/>
                <a:gd name="connsiteX191" fmla="*/ 712843 w 914298"/>
                <a:gd name="connsiteY191" fmla="*/ 62503 h 790325"/>
                <a:gd name="connsiteX192" fmla="*/ 722141 w 914298"/>
                <a:gd name="connsiteY192" fmla="*/ 57854 h 790325"/>
                <a:gd name="connsiteX193" fmla="*/ 722141 w 914298"/>
                <a:gd name="connsiteY193" fmla="*/ 48556 h 790325"/>
                <a:gd name="connsiteX194" fmla="*/ 726790 w 914298"/>
                <a:gd name="connsiteY194" fmla="*/ 48556 h 790325"/>
                <a:gd name="connsiteX195" fmla="*/ 726790 w 914298"/>
                <a:gd name="connsiteY195" fmla="*/ 39258 h 790325"/>
                <a:gd name="connsiteX196" fmla="*/ 731439 w 914298"/>
                <a:gd name="connsiteY196" fmla="*/ 39258 h 790325"/>
                <a:gd name="connsiteX197" fmla="*/ 740737 w 914298"/>
                <a:gd name="connsiteY197" fmla="*/ 34609 h 790325"/>
                <a:gd name="connsiteX198" fmla="*/ 740737 w 914298"/>
                <a:gd name="connsiteY198" fmla="*/ 29960 h 790325"/>
                <a:gd name="connsiteX199" fmla="*/ 745386 w 914298"/>
                <a:gd name="connsiteY199" fmla="*/ 25311 h 790325"/>
                <a:gd name="connsiteX200" fmla="*/ 745386 w 914298"/>
                <a:gd name="connsiteY200" fmla="*/ 20662 h 790325"/>
                <a:gd name="connsiteX201" fmla="*/ 750035 w 914298"/>
                <a:gd name="connsiteY201" fmla="*/ 20662 h 790325"/>
                <a:gd name="connsiteX202" fmla="*/ 754684 w 914298"/>
                <a:gd name="connsiteY202" fmla="*/ 16013 h 790325"/>
                <a:gd name="connsiteX203" fmla="*/ 759333 w 914298"/>
                <a:gd name="connsiteY203" fmla="*/ 11364 h 790325"/>
                <a:gd name="connsiteX204" fmla="*/ 768631 w 914298"/>
                <a:gd name="connsiteY204" fmla="*/ 11364 h 790325"/>
                <a:gd name="connsiteX205" fmla="*/ 768631 w 914298"/>
                <a:gd name="connsiteY205" fmla="*/ 16013 h 790325"/>
                <a:gd name="connsiteX206" fmla="*/ 768631 w 914298"/>
                <a:gd name="connsiteY206" fmla="*/ 20662 h 790325"/>
                <a:gd name="connsiteX207" fmla="*/ 763982 w 914298"/>
                <a:gd name="connsiteY207" fmla="*/ 25311 h 790325"/>
                <a:gd name="connsiteX208" fmla="*/ 763982 w 914298"/>
                <a:gd name="connsiteY208" fmla="*/ 25311 h 790325"/>
                <a:gd name="connsiteX209" fmla="*/ 759333 w 914298"/>
                <a:gd name="connsiteY209" fmla="*/ 29960 h 790325"/>
                <a:gd name="connsiteX210" fmla="*/ 763982 w 914298"/>
                <a:gd name="connsiteY210" fmla="*/ 29960 h 790325"/>
                <a:gd name="connsiteX211" fmla="*/ 763982 w 914298"/>
                <a:gd name="connsiteY211" fmla="*/ 34609 h 790325"/>
                <a:gd name="connsiteX212" fmla="*/ 763982 w 914298"/>
                <a:gd name="connsiteY212" fmla="*/ 43907 h 790325"/>
                <a:gd name="connsiteX213" fmla="*/ 768631 w 914298"/>
                <a:gd name="connsiteY213" fmla="*/ 48556 h 790325"/>
                <a:gd name="connsiteX214" fmla="*/ 768631 w 914298"/>
                <a:gd name="connsiteY214" fmla="*/ 43907 h 790325"/>
                <a:gd name="connsiteX215" fmla="*/ 777928 w 914298"/>
                <a:gd name="connsiteY215" fmla="*/ 43907 h 790325"/>
                <a:gd name="connsiteX216" fmla="*/ 773280 w 914298"/>
                <a:gd name="connsiteY216" fmla="*/ 34609 h 790325"/>
                <a:gd name="connsiteX217" fmla="*/ 785677 w 914298"/>
                <a:gd name="connsiteY217" fmla="*/ 34609 h 790325"/>
                <a:gd name="connsiteX218" fmla="*/ 781028 w 914298"/>
                <a:gd name="connsiteY218" fmla="*/ 29960 h 790325"/>
                <a:gd name="connsiteX219" fmla="*/ 781028 w 914298"/>
                <a:gd name="connsiteY219" fmla="*/ 25311 h 790325"/>
                <a:gd name="connsiteX220" fmla="*/ 785677 w 914298"/>
                <a:gd name="connsiteY220" fmla="*/ 25311 h 790325"/>
                <a:gd name="connsiteX221" fmla="*/ 785677 w 914298"/>
                <a:gd name="connsiteY221" fmla="*/ 20662 h 790325"/>
                <a:gd name="connsiteX222" fmla="*/ 798074 w 914298"/>
                <a:gd name="connsiteY222" fmla="*/ 20662 h 790325"/>
                <a:gd name="connsiteX223" fmla="*/ 793425 w 914298"/>
                <a:gd name="connsiteY223" fmla="*/ 16013 h 790325"/>
                <a:gd name="connsiteX224" fmla="*/ 784127 w 914298"/>
                <a:gd name="connsiteY224" fmla="*/ 16013 h 790325"/>
                <a:gd name="connsiteX225" fmla="*/ 779478 w 914298"/>
                <a:gd name="connsiteY225" fmla="*/ 16013 h 790325"/>
                <a:gd name="connsiteX226" fmla="*/ 784127 w 914298"/>
                <a:gd name="connsiteY226" fmla="*/ 11364 h 790325"/>
                <a:gd name="connsiteX227" fmla="*/ 784127 w 914298"/>
                <a:gd name="connsiteY227" fmla="*/ 6715 h 790325"/>
                <a:gd name="connsiteX228" fmla="*/ 793425 w 914298"/>
                <a:gd name="connsiteY228" fmla="*/ 11364 h 790325"/>
                <a:gd name="connsiteX229" fmla="*/ 793425 w 914298"/>
                <a:gd name="connsiteY229" fmla="*/ 6715 h 790325"/>
                <a:gd name="connsiteX230" fmla="*/ 793425 w 914298"/>
                <a:gd name="connsiteY230" fmla="*/ 2066 h 790325"/>
                <a:gd name="connsiteX231" fmla="*/ 798074 w 914298"/>
                <a:gd name="connsiteY231" fmla="*/ 2066 h 790325"/>
                <a:gd name="connsiteX232" fmla="*/ 802723 w 914298"/>
                <a:gd name="connsiteY232" fmla="*/ 2066 h 790325"/>
                <a:gd name="connsiteX233" fmla="*/ 802723 w 914298"/>
                <a:gd name="connsiteY233" fmla="*/ 2066 h 790325"/>
                <a:gd name="connsiteX234" fmla="*/ 807372 w 914298"/>
                <a:gd name="connsiteY234" fmla="*/ 6715 h 790325"/>
                <a:gd name="connsiteX235" fmla="*/ 812021 w 914298"/>
                <a:gd name="connsiteY235" fmla="*/ 2066 h 790325"/>
                <a:gd name="connsiteX236" fmla="*/ 812021 w 914298"/>
                <a:gd name="connsiteY236" fmla="*/ 6715 h 790325"/>
                <a:gd name="connsiteX237" fmla="*/ 816670 w 914298"/>
                <a:gd name="connsiteY237" fmla="*/ 2066 h 790325"/>
                <a:gd name="connsiteX238" fmla="*/ 821319 w 914298"/>
                <a:gd name="connsiteY238" fmla="*/ 2066 h 790325"/>
                <a:gd name="connsiteX239" fmla="*/ 821319 w 914298"/>
                <a:gd name="connsiteY239" fmla="*/ 11364 h 790325"/>
                <a:gd name="connsiteX240" fmla="*/ 830617 w 914298"/>
                <a:gd name="connsiteY240" fmla="*/ 6715 h 790325"/>
                <a:gd name="connsiteX241" fmla="*/ 830617 w 914298"/>
                <a:gd name="connsiteY241" fmla="*/ 11364 h 790325"/>
                <a:gd name="connsiteX242" fmla="*/ 825968 w 914298"/>
                <a:gd name="connsiteY242" fmla="*/ 16013 h 790325"/>
                <a:gd name="connsiteX243" fmla="*/ 825968 w 914298"/>
                <a:gd name="connsiteY243" fmla="*/ 16013 h 790325"/>
                <a:gd name="connsiteX244" fmla="*/ 825968 w 914298"/>
                <a:gd name="connsiteY244" fmla="*/ 20662 h 790325"/>
                <a:gd name="connsiteX245" fmla="*/ 821319 w 914298"/>
                <a:gd name="connsiteY245" fmla="*/ 20662 h 790325"/>
                <a:gd name="connsiteX246" fmla="*/ 816670 w 914298"/>
                <a:gd name="connsiteY246" fmla="*/ 20662 h 790325"/>
                <a:gd name="connsiteX247" fmla="*/ 812021 w 914298"/>
                <a:gd name="connsiteY247" fmla="*/ 20662 h 790325"/>
                <a:gd name="connsiteX248" fmla="*/ 802723 w 914298"/>
                <a:gd name="connsiteY248" fmla="*/ 25311 h 790325"/>
                <a:gd name="connsiteX249" fmla="*/ 812021 w 914298"/>
                <a:gd name="connsiteY249" fmla="*/ 25311 h 790325"/>
                <a:gd name="connsiteX250" fmla="*/ 816670 w 914298"/>
                <a:gd name="connsiteY250" fmla="*/ 25311 h 790325"/>
                <a:gd name="connsiteX251" fmla="*/ 812021 w 914298"/>
                <a:gd name="connsiteY251" fmla="*/ 29960 h 790325"/>
                <a:gd name="connsiteX252" fmla="*/ 807372 w 914298"/>
                <a:gd name="connsiteY252" fmla="*/ 29960 h 790325"/>
                <a:gd name="connsiteX253" fmla="*/ 802723 w 914298"/>
                <a:gd name="connsiteY253" fmla="*/ 34609 h 790325"/>
                <a:gd name="connsiteX254" fmla="*/ 819769 w 914298"/>
                <a:gd name="connsiteY254" fmla="*/ 29960 h 790325"/>
                <a:gd name="connsiteX255" fmla="*/ 824418 w 914298"/>
                <a:gd name="connsiteY255" fmla="*/ 29960 h 790325"/>
                <a:gd name="connsiteX256" fmla="*/ 819769 w 914298"/>
                <a:gd name="connsiteY256" fmla="*/ 29960 h 790325"/>
                <a:gd name="connsiteX257" fmla="*/ 807372 w 914298"/>
                <a:gd name="connsiteY257" fmla="*/ 43907 h 790325"/>
                <a:gd name="connsiteX258" fmla="*/ 816670 w 914298"/>
                <a:gd name="connsiteY258" fmla="*/ 39258 h 790325"/>
                <a:gd name="connsiteX259" fmla="*/ 816670 w 914298"/>
                <a:gd name="connsiteY259" fmla="*/ 43907 h 790325"/>
                <a:gd name="connsiteX260" fmla="*/ 821319 w 914298"/>
                <a:gd name="connsiteY260" fmla="*/ 39258 h 790325"/>
                <a:gd name="connsiteX261" fmla="*/ 830617 w 914298"/>
                <a:gd name="connsiteY261" fmla="*/ 43907 h 790325"/>
                <a:gd name="connsiteX262" fmla="*/ 825968 w 914298"/>
                <a:gd name="connsiteY262" fmla="*/ 39258 h 790325"/>
                <a:gd name="connsiteX263" fmla="*/ 830617 w 914298"/>
                <a:gd name="connsiteY263" fmla="*/ 29960 h 790325"/>
                <a:gd name="connsiteX264" fmla="*/ 830617 w 914298"/>
                <a:gd name="connsiteY264" fmla="*/ 25311 h 790325"/>
                <a:gd name="connsiteX265" fmla="*/ 835266 w 914298"/>
                <a:gd name="connsiteY265" fmla="*/ 25311 h 790325"/>
                <a:gd name="connsiteX266" fmla="*/ 839915 w 914298"/>
                <a:gd name="connsiteY266" fmla="*/ 16013 h 790325"/>
                <a:gd name="connsiteX267" fmla="*/ 849213 w 914298"/>
                <a:gd name="connsiteY267" fmla="*/ 16013 h 790325"/>
                <a:gd name="connsiteX268" fmla="*/ 853862 w 914298"/>
                <a:gd name="connsiteY268" fmla="*/ 20662 h 790325"/>
                <a:gd name="connsiteX269" fmla="*/ 858511 w 914298"/>
                <a:gd name="connsiteY269" fmla="*/ 16013 h 790325"/>
                <a:gd name="connsiteX270" fmla="*/ 858511 w 914298"/>
                <a:gd name="connsiteY270" fmla="*/ 20662 h 790325"/>
                <a:gd name="connsiteX271" fmla="*/ 863160 w 914298"/>
                <a:gd name="connsiteY271" fmla="*/ 25311 h 790325"/>
                <a:gd name="connsiteX272" fmla="*/ 858511 w 914298"/>
                <a:gd name="connsiteY272" fmla="*/ 25311 h 790325"/>
                <a:gd name="connsiteX273" fmla="*/ 863160 w 914298"/>
                <a:gd name="connsiteY273" fmla="*/ 29960 h 790325"/>
                <a:gd name="connsiteX274" fmla="*/ 858511 w 914298"/>
                <a:gd name="connsiteY274" fmla="*/ 29960 h 790325"/>
                <a:gd name="connsiteX275" fmla="*/ 875557 w 914298"/>
                <a:gd name="connsiteY275" fmla="*/ 25311 h 790325"/>
                <a:gd name="connsiteX276" fmla="*/ 870908 w 914298"/>
                <a:gd name="connsiteY276" fmla="*/ 34609 h 790325"/>
                <a:gd name="connsiteX277" fmla="*/ 880206 w 914298"/>
                <a:gd name="connsiteY277" fmla="*/ 29960 h 790325"/>
                <a:gd name="connsiteX278" fmla="*/ 889504 w 914298"/>
                <a:gd name="connsiteY278" fmla="*/ 34609 h 790325"/>
                <a:gd name="connsiteX279" fmla="*/ 894153 w 914298"/>
                <a:gd name="connsiteY279" fmla="*/ 34609 h 790325"/>
                <a:gd name="connsiteX280" fmla="*/ 894153 w 914298"/>
                <a:gd name="connsiteY280" fmla="*/ 34609 h 790325"/>
                <a:gd name="connsiteX281" fmla="*/ 884855 w 914298"/>
                <a:gd name="connsiteY281" fmla="*/ 39258 h 790325"/>
                <a:gd name="connsiteX282" fmla="*/ 889504 w 914298"/>
                <a:gd name="connsiteY282" fmla="*/ 43907 h 790325"/>
                <a:gd name="connsiteX283" fmla="*/ 898802 w 914298"/>
                <a:gd name="connsiteY283" fmla="*/ 39258 h 790325"/>
                <a:gd name="connsiteX284" fmla="*/ 908100 w 914298"/>
                <a:gd name="connsiteY284" fmla="*/ 39258 h 790325"/>
                <a:gd name="connsiteX285" fmla="*/ 912749 w 914298"/>
                <a:gd name="connsiteY285" fmla="*/ 43907 h 790325"/>
                <a:gd name="connsiteX286" fmla="*/ 922047 w 914298"/>
                <a:gd name="connsiteY286" fmla="*/ 48556 h 790325"/>
                <a:gd name="connsiteX287" fmla="*/ 926696 w 914298"/>
                <a:gd name="connsiteY287" fmla="*/ 48556 h 790325"/>
                <a:gd name="connsiteX288" fmla="*/ 922047 w 914298"/>
                <a:gd name="connsiteY288" fmla="*/ 57854 h 790325"/>
                <a:gd name="connsiteX289" fmla="*/ 912749 w 914298"/>
                <a:gd name="connsiteY289" fmla="*/ 57854 h 790325"/>
                <a:gd name="connsiteX290" fmla="*/ 900352 w 914298"/>
                <a:gd name="connsiteY290" fmla="*/ 62503 h 790325"/>
                <a:gd name="connsiteX291" fmla="*/ 895703 w 914298"/>
                <a:gd name="connsiteY291" fmla="*/ 67152 h 790325"/>
                <a:gd name="connsiteX292" fmla="*/ 891054 w 914298"/>
                <a:gd name="connsiteY292" fmla="*/ 71801 h 790325"/>
                <a:gd name="connsiteX293" fmla="*/ 872458 w 914298"/>
                <a:gd name="connsiteY293" fmla="*/ 71801 h 790325"/>
                <a:gd name="connsiteX294" fmla="*/ 867809 w 914298"/>
                <a:gd name="connsiteY294" fmla="*/ 71801 h 790325"/>
                <a:gd name="connsiteX295" fmla="*/ 858511 w 914298"/>
                <a:gd name="connsiteY295" fmla="*/ 67152 h 790325"/>
                <a:gd name="connsiteX296" fmla="*/ 846114 w 914298"/>
                <a:gd name="connsiteY296" fmla="*/ 67152 h 790325"/>
                <a:gd name="connsiteX297" fmla="*/ 836816 w 914298"/>
                <a:gd name="connsiteY297" fmla="*/ 67152 h 790325"/>
                <a:gd name="connsiteX298" fmla="*/ 827518 w 914298"/>
                <a:gd name="connsiteY298" fmla="*/ 62503 h 790325"/>
                <a:gd name="connsiteX299" fmla="*/ 827518 w 914298"/>
                <a:gd name="connsiteY299" fmla="*/ 67152 h 790325"/>
                <a:gd name="connsiteX300" fmla="*/ 832167 w 914298"/>
                <a:gd name="connsiteY300" fmla="*/ 67152 h 790325"/>
                <a:gd name="connsiteX301" fmla="*/ 841465 w 914298"/>
                <a:gd name="connsiteY301" fmla="*/ 71801 h 790325"/>
                <a:gd name="connsiteX302" fmla="*/ 858511 w 914298"/>
                <a:gd name="connsiteY302" fmla="*/ 76450 h 790325"/>
                <a:gd name="connsiteX303" fmla="*/ 853862 w 914298"/>
                <a:gd name="connsiteY303" fmla="*/ 81099 h 790325"/>
                <a:gd name="connsiteX304" fmla="*/ 858511 w 914298"/>
                <a:gd name="connsiteY304" fmla="*/ 81099 h 790325"/>
                <a:gd name="connsiteX305" fmla="*/ 867809 w 914298"/>
                <a:gd name="connsiteY305" fmla="*/ 81099 h 790325"/>
                <a:gd name="connsiteX306" fmla="*/ 872458 w 914298"/>
                <a:gd name="connsiteY306" fmla="*/ 81099 h 790325"/>
                <a:gd name="connsiteX307" fmla="*/ 872458 w 914298"/>
                <a:gd name="connsiteY307" fmla="*/ 85748 h 790325"/>
                <a:gd name="connsiteX308" fmla="*/ 877107 w 914298"/>
                <a:gd name="connsiteY308" fmla="*/ 90397 h 790325"/>
                <a:gd name="connsiteX309" fmla="*/ 877107 w 914298"/>
                <a:gd name="connsiteY309" fmla="*/ 81099 h 790325"/>
                <a:gd name="connsiteX310" fmla="*/ 889504 w 914298"/>
                <a:gd name="connsiteY310" fmla="*/ 85748 h 790325"/>
                <a:gd name="connsiteX311" fmla="*/ 894153 w 914298"/>
                <a:gd name="connsiteY311" fmla="*/ 85748 h 790325"/>
                <a:gd name="connsiteX312" fmla="*/ 898802 w 914298"/>
                <a:gd name="connsiteY312" fmla="*/ 90397 h 790325"/>
                <a:gd name="connsiteX313" fmla="*/ 903451 w 914298"/>
                <a:gd name="connsiteY313" fmla="*/ 90397 h 790325"/>
                <a:gd name="connsiteX314" fmla="*/ 903451 w 914298"/>
                <a:gd name="connsiteY314" fmla="*/ 95046 h 790325"/>
                <a:gd name="connsiteX315" fmla="*/ 908100 w 914298"/>
                <a:gd name="connsiteY315" fmla="*/ 99695 h 790325"/>
                <a:gd name="connsiteX316" fmla="*/ 903451 w 914298"/>
                <a:gd name="connsiteY316" fmla="*/ 104344 h 790325"/>
                <a:gd name="connsiteX317" fmla="*/ 894153 w 914298"/>
                <a:gd name="connsiteY317" fmla="*/ 104344 h 790325"/>
                <a:gd name="connsiteX318" fmla="*/ 889504 w 914298"/>
                <a:gd name="connsiteY318" fmla="*/ 104344 h 790325"/>
                <a:gd name="connsiteX319" fmla="*/ 880206 w 914298"/>
                <a:gd name="connsiteY319" fmla="*/ 95046 h 790325"/>
                <a:gd name="connsiteX320" fmla="*/ 875557 w 914298"/>
                <a:gd name="connsiteY320" fmla="*/ 95046 h 790325"/>
                <a:gd name="connsiteX321" fmla="*/ 872458 w 914298"/>
                <a:gd name="connsiteY321" fmla="*/ 95046 h 790325"/>
                <a:gd name="connsiteX322" fmla="*/ 872458 w 914298"/>
                <a:gd name="connsiteY322" fmla="*/ 99695 h 790325"/>
                <a:gd name="connsiteX323" fmla="*/ 877107 w 914298"/>
                <a:gd name="connsiteY323" fmla="*/ 99695 h 790325"/>
                <a:gd name="connsiteX324" fmla="*/ 877107 w 914298"/>
                <a:gd name="connsiteY324" fmla="*/ 104344 h 790325"/>
                <a:gd name="connsiteX325" fmla="*/ 877107 w 914298"/>
                <a:gd name="connsiteY325" fmla="*/ 108993 h 790325"/>
                <a:gd name="connsiteX326" fmla="*/ 872458 w 914298"/>
                <a:gd name="connsiteY326" fmla="*/ 113642 h 790325"/>
                <a:gd name="connsiteX327" fmla="*/ 867809 w 914298"/>
                <a:gd name="connsiteY327" fmla="*/ 108993 h 790325"/>
                <a:gd name="connsiteX328" fmla="*/ 858511 w 914298"/>
                <a:gd name="connsiteY328" fmla="*/ 118291 h 790325"/>
                <a:gd name="connsiteX329" fmla="*/ 853862 w 914298"/>
                <a:gd name="connsiteY329" fmla="*/ 118291 h 790325"/>
                <a:gd name="connsiteX330" fmla="*/ 849213 w 914298"/>
                <a:gd name="connsiteY330" fmla="*/ 118291 h 790325"/>
                <a:gd name="connsiteX331" fmla="*/ 844564 w 914298"/>
                <a:gd name="connsiteY331" fmla="*/ 118291 h 790325"/>
                <a:gd name="connsiteX332" fmla="*/ 849213 w 914298"/>
                <a:gd name="connsiteY332" fmla="*/ 122940 h 790325"/>
                <a:gd name="connsiteX333" fmla="*/ 844564 w 914298"/>
                <a:gd name="connsiteY333" fmla="*/ 127589 h 790325"/>
                <a:gd name="connsiteX334" fmla="*/ 844564 w 914298"/>
                <a:gd name="connsiteY334" fmla="*/ 136886 h 790325"/>
                <a:gd name="connsiteX335" fmla="*/ 839915 w 914298"/>
                <a:gd name="connsiteY335" fmla="*/ 141535 h 790325"/>
                <a:gd name="connsiteX336" fmla="*/ 835266 w 914298"/>
                <a:gd name="connsiteY336" fmla="*/ 141535 h 790325"/>
                <a:gd name="connsiteX337" fmla="*/ 830617 w 914298"/>
                <a:gd name="connsiteY337" fmla="*/ 136886 h 790325"/>
                <a:gd name="connsiteX338" fmla="*/ 825968 w 914298"/>
                <a:gd name="connsiteY338" fmla="*/ 136886 h 790325"/>
                <a:gd name="connsiteX339" fmla="*/ 825968 w 914298"/>
                <a:gd name="connsiteY339" fmla="*/ 127589 h 790325"/>
                <a:gd name="connsiteX340" fmla="*/ 825968 w 914298"/>
                <a:gd name="connsiteY340" fmla="*/ 124489 h 790325"/>
                <a:gd name="connsiteX341" fmla="*/ 830617 w 914298"/>
                <a:gd name="connsiteY341" fmla="*/ 124489 h 790325"/>
                <a:gd name="connsiteX342" fmla="*/ 843014 w 914298"/>
                <a:gd name="connsiteY342" fmla="*/ 110542 h 790325"/>
                <a:gd name="connsiteX343" fmla="*/ 847663 w 914298"/>
                <a:gd name="connsiteY343" fmla="*/ 110542 h 790325"/>
                <a:gd name="connsiteX344" fmla="*/ 843014 w 914298"/>
                <a:gd name="connsiteY344" fmla="*/ 101244 h 790325"/>
                <a:gd name="connsiteX345" fmla="*/ 838365 w 914298"/>
                <a:gd name="connsiteY345" fmla="*/ 101244 h 790325"/>
                <a:gd name="connsiteX346" fmla="*/ 838365 w 914298"/>
                <a:gd name="connsiteY346" fmla="*/ 96595 h 790325"/>
                <a:gd name="connsiteX347" fmla="*/ 812021 w 914298"/>
                <a:gd name="connsiteY347" fmla="*/ 87297 h 790325"/>
                <a:gd name="connsiteX348" fmla="*/ 812021 w 914298"/>
                <a:gd name="connsiteY348" fmla="*/ 82648 h 790325"/>
                <a:gd name="connsiteX349" fmla="*/ 807372 w 914298"/>
                <a:gd name="connsiteY349" fmla="*/ 82648 h 790325"/>
                <a:gd name="connsiteX350" fmla="*/ 802723 w 914298"/>
                <a:gd name="connsiteY350" fmla="*/ 82648 h 790325"/>
                <a:gd name="connsiteX351" fmla="*/ 802723 w 914298"/>
                <a:gd name="connsiteY351" fmla="*/ 77999 h 790325"/>
                <a:gd name="connsiteX352" fmla="*/ 798074 w 914298"/>
                <a:gd name="connsiteY352" fmla="*/ 77999 h 790325"/>
                <a:gd name="connsiteX353" fmla="*/ 798074 w 914298"/>
                <a:gd name="connsiteY353" fmla="*/ 73351 h 790325"/>
                <a:gd name="connsiteX354" fmla="*/ 793425 w 914298"/>
                <a:gd name="connsiteY354" fmla="*/ 68702 h 790325"/>
                <a:gd name="connsiteX355" fmla="*/ 793425 w 914298"/>
                <a:gd name="connsiteY355" fmla="*/ 73351 h 790325"/>
                <a:gd name="connsiteX356" fmla="*/ 794975 w 914298"/>
                <a:gd name="connsiteY356" fmla="*/ 73351 h 790325"/>
                <a:gd name="connsiteX357" fmla="*/ 794975 w 914298"/>
                <a:gd name="connsiteY357" fmla="*/ 68702 h 790325"/>
                <a:gd name="connsiteX358" fmla="*/ 790326 w 914298"/>
                <a:gd name="connsiteY358" fmla="*/ 73351 h 790325"/>
                <a:gd name="connsiteX359" fmla="*/ 785677 w 914298"/>
                <a:gd name="connsiteY359" fmla="*/ 73351 h 790325"/>
                <a:gd name="connsiteX360" fmla="*/ 781028 w 914298"/>
                <a:gd name="connsiteY360" fmla="*/ 73351 h 790325"/>
                <a:gd name="connsiteX361" fmla="*/ 781028 w 914298"/>
                <a:gd name="connsiteY361" fmla="*/ 77999 h 790325"/>
                <a:gd name="connsiteX362" fmla="*/ 776379 w 914298"/>
                <a:gd name="connsiteY362" fmla="*/ 77999 h 790325"/>
                <a:gd name="connsiteX363" fmla="*/ 771730 w 914298"/>
                <a:gd name="connsiteY363" fmla="*/ 82648 h 790325"/>
                <a:gd name="connsiteX364" fmla="*/ 767081 w 914298"/>
                <a:gd name="connsiteY364" fmla="*/ 82648 h 790325"/>
                <a:gd name="connsiteX365" fmla="*/ 762432 w 914298"/>
                <a:gd name="connsiteY365" fmla="*/ 77999 h 790325"/>
                <a:gd name="connsiteX366" fmla="*/ 757783 w 914298"/>
                <a:gd name="connsiteY366" fmla="*/ 77999 h 790325"/>
                <a:gd name="connsiteX367" fmla="*/ 753134 w 914298"/>
                <a:gd name="connsiteY367" fmla="*/ 77999 h 790325"/>
                <a:gd name="connsiteX368" fmla="*/ 748485 w 914298"/>
                <a:gd name="connsiteY368" fmla="*/ 77999 h 790325"/>
                <a:gd name="connsiteX369" fmla="*/ 743836 w 914298"/>
                <a:gd name="connsiteY369" fmla="*/ 82648 h 790325"/>
                <a:gd name="connsiteX370" fmla="*/ 743836 w 914298"/>
                <a:gd name="connsiteY370" fmla="*/ 87297 h 790325"/>
                <a:gd name="connsiteX371" fmla="*/ 739187 w 914298"/>
                <a:gd name="connsiteY371" fmla="*/ 87297 h 790325"/>
                <a:gd name="connsiteX372" fmla="*/ 739187 w 914298"/>
                <a:gd name="connsiteY372" fmla="*/ 91946 h 790325"/>
                <a:gd name="connsiteX373" fmla="*/ 734538 w 914298"/>
                <a:gd name="connsiteY373" fmla="*/ 91946 h 790325"/>
                <a:gd name="connsiteX374" fmla="*/ 729889 w 914298"/>
                <a:gd name="connsiteY374" fmla="*/ 91946 h 790325"/>
                <a:gd name="connsiteX375" fmla="*/ 725240 w 914298"/>
                <a:gd name="connsiteY375" fmla="*/ 96595 h 790325"/>
                <a:gd name="connsiteX376" fmla="*/ 725240 w 914298"/>
                <a:gd name="connsiteY376" fmla="*/ 101244 h 790325"/>
                <a:gd name="connsiteX377" fmla="*/ 729889 w 914298"/>
                <a:gd name="connsiteY377" fmla="*/ 101244 h 790325"/>
                <a:gd name="connsiteX378" fmla="*/ 725240 w 914298"/>
                <a:gd name="connsiteY378" fmla="*/ 105893 h 790325"/>
                <a:gd name="connsiteX379" fmla="*/ 725240 w 914298"/>
                <a:gd name="connsiteY379" fmla="*/ 108993 h 790325"/>
                <a:gd name="connsiteX380" fmla="*/ 720591 w 914298"/>
                <a:gd name="connsiteY380" fmla="*/ 113642 h 790325"/>
                <a:gd name="connsiteX381" fmla="*/ 720591 w 914298"/>
                <a:gd name="connsiteY381" fmla="*/ 118291 h 790325"/>
                <a:gd name="connsiteX382" fmla="*/ 720591 w 914298"/>
                <a:gd name="connsiteY382" fmla="*/ 124489 h 790325"/>
                <a:gd name="connsiteX383" fmla="*/ 720591 w 914298"/>
                <a:gd name="connsiteY383" fmla="*/ 138436 h 790325"/>
                <a:gd name="connsiteX384" fmla="*/ 720591 w 914298"/>
                <a:gd name="connsiteY384" fmla="*/ 143085 h 790325"/>
                <a:gd name="connsiteX385" fmla="*/ 715942 w 914298"/>
                <a:gd name="connsiteY385" fmla="*/ 147734 h 790325"/>
                <a:gd name="connsiteX386" fmla="*/ 711293 w 914298"/>
                <a:gd name="connsiteY386" fmla="*/ 147734 h 790325"/>
                <a:gd name="connsiteX387" fmla="*/ 706644 w 914298"/>
                <a:gd name="connsiteY387" fmla="*/ 147734 h 790325"/>
                <a:gd name="connsiteX388" fmla="*/ 706644 w 914298"/>
                <a:gd name="connsiteY388" fmla="*/ 152383 h 790325"/>
                <a:gd name="connsiteX389" fmla="*/ 701995 w 914298"/>
                <a:gd name="connsiteY389" fmla="*/ 152383 h 790325"/>
                <a:gd name="connsiteX390" fmla="*/ 697346 w 914298"/>
                <a:gd name="connsiteY390" fmla="*/ 157032 h 790325"/>
                <a:gd name="connsiteX391" fmla="*/ 697346 w 914298"/>
                <a:gd name="connsiteY391" fmla="*/ 166330 h 790325"/>
                <a:gd name="connsiteX392" fmla="*/ 692697 w 914298"/>
                <a:gd name="connsiteY392" fmla="*/ 166330 h 790325"/>
                <a:gd name="connsiteX393" fmla="*/ 688048 w 914298"/>
                <a:gd name="connsiteY393" fmla="*/ 170979 h 790325"/>
                <a:gd name="connsiteX394" fmla="*/ 683399 w 914298"/>
                <a:gd name="connsiteY394" fmla="*/ 166330 h 790325"/>
                <a:gd name="connsiteX395" fmla="*/ 666353 w 914298"/>
                <a:gd name="connsiteY395" fmla="*/ 161681 h 790325"/>
                <a:gd name="connsiteX396" fmla="*/ 666353 w 914298"/>
                <a:gd name="connsiteY396" fmla="*/ 157032 h 790325"/>
                <a:gd name="connsiteX397" fmla="*/ 671002 w 914298"/>
                <a:gd name="connsiteY397" fmla="*/ 157032 h 790325"/>
                <a:gd name="connsiteX398" fmla="*/ 666353 w 914298"/>
                <a:gd name="connsiteY398" fmla="*/ 152383 h 790325"/>
                <a:gd name="connsiteX399" fmla="*/ 661704 w 914298"/>
                <a:gd name="connsiteY399" fmla="*/ 152383 h 790325"/>
                <a:gd name="connsiteX400" fmla="*/ 657055 w 914298"/>
                <a:gd name="connsiteY400" fmla="*/ 152383 h 790325"/>
                <a:gd name="connsiteX401" fmla="*/ 657055 w 914298"/>
                <a:gd name="connsiteY401" fmla="*/ 161681 h 790325"/>
                <a:gd name="connsiteX402" fmla="*/ 652406 w 914298"/>
                <a:gd name="connsiteY402" fmla="*/ 161681 h 790325"/>
                <a:gd name="connsiteX403" fmla="*/ 647757 w 914298"/>
                <a:gd name="connsiteY403" fmla="*/ 161681 h 790325"/>
                <a:gd name="connsiteX404" fmla="*/ 643108 w 914298"/>
                <a:gd name="connsiteY404" fmla="*/ 161681 h 790325"/>
                <a:gd name="connsiteX405" fmla="*/ 643108 w 914298"/>
                <a:gd name="connsiteY405" fmla="*/ 166330 h 790325"/>
                <a:gd name="connsiteX406" fmla="*/ 640009 w 914298"/>
                <a:gd name="connsiteY406" fmla="*/ 166330 h 790325"/>
                <a:gd name="connsiteX407" fmla="*/ 635360 w 914298"/>
                <a:gd name="connsiteY407" fmla="*/ 166330 h 790325"/>
                <a:gd name="connsiteX408" fmla="*/ 630711 w 914298"/>
                <a:gd name="connsiteY408" fmla="*/ 161681 h 790325"/>
                <a:gd name="connsiteX409" fmla="*/ 626062 w 914298"/>
                <a:gd name="connsiteY409" fmla="*/ 161681 h 790325"/>
                <a:gd name="connsiteX410" fmla="*/ 621413 w 914298"/>
                <a:gd name="connsiteY410" fmla="*/ 161681 h 790325"/>
                <a:gd name="connsiteX411" fmla="*/ 616764 w 914298"/>
                <a:gd name="connsiteY411" fmla="*/ 161681 h 790325"/>
                <a:gd name="connsiteX412" fmla="*/ 612115 w 914298"/>
                <a:gd name="connsiteY412" fmla="*/ 161681 h 790325"/>
                <a:gd name="connsiteX413" fmla="*/ 607466 w 914298"/>
                <a:gd name="connsiteY413" fmla="*/ 161681 h 790325"/>
                <a:gd name="connsiteX414" fmla="*/ 607466 w 914298"/>
                <a:gd name="connsiteY414" fmla="*/ 157032 h 790325"/>
                <a:gd name="connsiteX415" fmla="*/ 607466 w 914298"/>
                <a:gd name="connsiteY415" fmla="*/ 152383 h 790325"/>
                <a:gd name="connsiteX416" fmla="*/ 602817 w 914298"/>
                <a:gd name="connsiteY416" fmla="*/ 147734 h 790325"/>
                <a:gd name="connsiteX417" fmla="*/ 598168 w 914298"/>
                <a:gd name="connsiteY417" fmla="*/ 147734 h 790325"/>
                <a:gd name="connsiteX418" fmla="*/ 598168 w 914298"/>
                <a:gd name="connsiteY418" fmla="*/ 143085 h 790325"/>
                <a:gd name="connsiteX419" fmla="*/ 593519 w 914298"/>
                <a:gd name="connsiteY419" fmla="*/ 138436 h 790325"/>
                <a:gd name="connsiteX420" fmla="*/ 584221 w 914298"/>
                <a:gd name="connsiteY420" fmla="*/ 129138 h 790325"/>
                <a:gd name="connsiteX421" fmla="*/ 584221 w 914298"/>
                <a:gd name="connsiteY421" fmla="*/ 124489 h 790325"/>
                <a:gd name="connsiteX422" fmla="*/ 574923 w 914298"/>
                <a:gd name="connsiteY422" fmla="*/ 119840 h 790325"/>
                <a:gd name="connsiteX423" fmla="*/ 570274 w 914298"/>
                <a:gd name="connsiteY423" fmla="*/ 119840 h 790325"/>
                <a:gd name="connsiteX424" fmla="*/ 565625 w 914298"/>
                <a:gd name="connsiteY424" fmla="*/ 119840 h 790325"/>
                <a:gd name="connsiteX425" fmla="*/ 560976 w 914298"/>
                <a:gd name="connsiteY425" fmla="*/ 124489 h 790325"/>
                <a:gd name="connsiteX426" fmla="*/ 560976 w 914298"/>
                <a:gd name="connsiteY426" fmla="*/ 124489 h 790325"/>
                <a:gd name="connsiteX427" fmla="*/ 560976 w 914298"/>
                <a:gd name="connsiteY427" fmla="*/ 129138 h 790325"/>
                <a:gd name="connsiteX428" fmla="*/ 560976 w 914298"/>
                <a:gd name="connsiteY428" fmla="*/ 138436 h 790325"/>
                <a:gd name="connsiteX429" fmla="*/ 548579 w 914298"/>
                <a:gd name="connsiteY429" fmla="*/ 129138 h 790325"/>
                <a:gd name="connsiteX430" fmla="*/ 543930 w 914298"/>
                <a:gd name="connsiteY430" fmla="*/ 138436 h 790325"/>
                <a:gd name="connsiteX431" fmla="*/ 539281 w 914298"/>
                <a:gd name="connsiteY431" fmla="*/ 138436 h 790325"/>
                <a:gd name="connsiteX432" fmla="*/ 526884 w 914298"/>
                <a:gd name="connsiteY432" fmla="*/ 138436 h 790325"/>
                <a:gd name="connsiteX433" fmla="*/ 536182 w 914298"/>
                <a:gd name="connsiteY433" fmla="*/ 147734 h 790325"/>
                <a:gd name="connsiteX434" fmla="*/ 536182 w 914298"/>
                <a:gd name="connsiteY434" fmla="*/ 152383 h 790325"/>
                <a:gd name="connsiteX435" fmla="*/ 536182 w 914298"/>
                <a:gd name="connsiteY435" fmla="*/ 157032 h 790325"/>
                <a:gd name="connsiteX436" fmla="*/ 531533 w 914298"/>
                <a:gd name="connsiteY436" fmla="*/ 161681 h 790325"/>
                <a:gd name="connsiteX437" fmla="*/ 526884 w 914298"/>
                <a:gd name="connsiteY437" fmla="*/ 166330 h 790325"/>
                <a:gd name="connsiteX438" fmla="*/ 522235 w 914298"/>
                <a:gd name="connsiteY438" fmla="*/ 166330 h 790325"/>
                <a:gd name="connsiteX439" fmla="*/ 522235 w 914298"/>
                <a:gd name="connsiteY439" fmla="*/ 170979 h 790325"/>
                <a:gd name="connsiteX440" fmla="*/ 531533 w 914298"/>
                <a:gd name="connsiteY440" fmla="*/ 175628 h 790325"/>
                <a:gd name="connsiteX441" fmla="*/ 522235 w 914298"/>
                <a:gd name="connsiteY441" fmla="*/ 180277 h 790325"/>
                <a:gd name="connsiteX442" fmla="*/ 517586 w 914298"/>
                <a:gd name="connsiteY442" fmla="*/ 184926 h 790325"/>
                <a:gd name="connsiteX443" fmla="*/ 491242 w 914298"/>
                <a:gd name="connsiteY443" fmla="*/ 175628 h 790325"/>
                <a:gd name="connsiteX444" fmla="*/ 486593 w 914298"/>
                <a:gd name="connsiteY444" fmla="*/ 175628 h 790325"/>
                <a:gd name="connsiteX445" fmla="*/ 485043 w 914298"/>
                <a:gd name="connsiteY445" fmla="*/ 175628 h 790325"/>
                <a:gd name="connsiteX446" fmla="*/ 480394 w 914298"/>
                <a:gd name="connsiteY446" fmla="*/ 175628 h 790325"/>
                <a:gd name="connsiteX447" fmla="*/ 475745 w 914298"/>
                <a:gd name="connsiteY447" fmla="*/ 170979 h 790325"/>
                <a:gd name="connsiteX448" fmla="*/ 471096 w 914298"/>
                <a:gd name="connsiteY448" fmla="*/ 170979 h 790325"/>
                <a:gd name="connsiteX449" fmla="*/ 466447 w 914298"/>
                <a:gd name="connsiteY449" fmla="*/ 170979 h 790325"/>
                <a:gd name="connsiteX450" fmla="*/ 461798 w 914298"/>
                <a:gd name="connsiteY450" fmla="*/ 175628 h 790325"/>
                <a:gd name="connsiteX451" fmla="*/ 461798 w 914298"/>
                <a:gd name="connsiteY451" fmla="*/ 194224 h 790325"/>
                <a:gd name="connsiteX452" fmla="*/ 452500 w 914298"/>
                <a:gd name="connsiteY452" fmla="*/ 203522 h 790325"/>
                <a:gd name="connsiteX453" fmla="*/ 452500 w 914298"/>
                <a:gd name="connsiteY453" fmla="*/ 208171 h 790325"/>
                <a:gd name="connsiteX454" fmla="*/ 440103 w 914298"/>
                <a:gd name="connsiteY454" fmla="*/ 203522 h 790325"/>
                <a:gd name="connsiteX455" fmla="*/ 435454 w 914298"/>
                <a:gd name="connsiteY455" fmla="*/ 198873 h 790325"/>
                <a:gd name="connsiteX456" fmla="*/ 430805 w 914298"/>
                <a:gd name="connsiteY456" fmla="*/ 198873 h 790325"/>
                <a:gd name="connsiteX457" fmla="*/ 430805 w 914298"/>
                <a:gd name="connsiteY457" fmla="*/ 203522 h 790325"/>
                <a:gd name="connsiteX458" fmla="*/ 426156 w 914298"/>
                <a:gd name="connsiteY458" fmla="*/ 203522 h 790325"/>
                <a:gd name="connsiteX459" fmla="*/ 413759 w 914298"/>
                <a:gd name="connsiteY459" fmla="*/ 212820 h 790325"/>
                <a:gd name="connsiteX460" fmla="*/ 413759 w 914298"/>
                <a:gd name="connsiteY460" fmla="*/ 217469 h 790325"/>
                <a:gd name="connsiteX461" fmla="*/ 409110 w 914298"/>
                <a:gd name="connsiteY461" fmla="*/ 217469 h 790325"/>
                <a:gd name="connsiteX462" fmla="*/ 409110 w 914298"/>
                <a:gd name="connsiteY462" fmla="*/ 226767 h 790325"/>
                <a:gd name="connsiteX463" fmla="*/ 404461 w 914298"/>
                <a:gd name="connsiteY463" fmla="*/ 231416 h 790325"/>
                <a:gd name="connsiteX464" fmla="*/ 399812 w 914298"/>
                <a:gd name="connsiteY464" fmla="*/ 236065 h 790325"/>
                <a:gd name="connsiteX465" fmla="*/ 395163 w 914298"/>
                <a:gd name="connsiteY465" fmla="*/ 236065 h 790325"/>
                <a:gd name="connsiteX466" fmla="*/ 390514 w 914298"/>
                <a:gd name="connsiteY466" fmla="*/ 236065 h 790325"/>
                <a:gd name="connsiteX467" fmla="*/ 390514 w 914298"/>
                <a:gd name="connsiteY467" fmla="*/ 240714 h 790325"/>
                <a:gd name="connsiteX468" fmla="*/ 395163 w 914298"/>
                <a:gd name="connsiteY468" fmla="*/ 240714 h 790325"/>
                <a:gd name="connsiteX469" fmla="*/ 395163 w 914298"/>
                <a:gd name="connsiteY469" fmla="*/ 245363 h 790325"/>
                <a:gd name="connsiteX470" fmla="*/ 399812 w 914298"/>
                <a:gd name="connsiteY470" fmla="*/ 254661 h 790325"/>
                <a:gd name="connsiteX471" fmla="*/ 399812 w 914298"/>
                <a:gd name="connsiteY471" fmla="*/ 268607 h 790325"/>
                <a:gd name="connsiteX472" fmla="*/ 390514 w 914298"/>
                <a:gd name="connsiteY472" fmla="*/ 273256 h 790325"/>
                <a:gd name="connsiteX473" fmla="*/ 390514 w 914298"/>
                <a:gd name="connsiteY473" fmla="*/ 279455 h 790325"/>
                <a:gd name="connsiteX474" fmla="*/ 385865 w 914298"/>
                <a:gd name="connsiteY474" fmla="*/ 279455 h 790325"/>
                <a:gd name="connsiteX475" fmla="*/ 385865 w 914298"/>
                <a:gd name="connsiteY475" fmla="*/ 284104 h 790325"/>
                <a:gd name="connsiteX476" fmla="*/ 381216 w 914298"/>
                <a:gd name="connsiteY476" fmla="*/ 284104 h 790325"/>
                <a:gd name="connsiteX477" fmla="*/ 381216 w 914298"/>
                <a:gd name="connsiteY477" fmla="*/ 288753 h 790325"/>
                <a:gd name="connsiteX478" fmla="*/ 376567 w 914298"/>
                <a:gd name="connsiteY478" fmla="*/ 293402 h 790325"/>
                <a:gd name="connsiteX479" fmla="*/ 376567 w 914298"/>
                <a:gd name="connsiteY479" fmla="*/ 298051 h 790325"/>
                <a:gd name="connsiteX480" fmla="*/ 364170 w 914298"/>
                <a:gd name="connsiteY480" fmla="*/ 302700 h 790325"/>
                <a:gd name="connsiteX481" fmla="*/ 364170 w 914298"/>
                <a:gd name="connsiteY481" fmla="*/ 307349 h 790325"/>
                <a:gd name="connsiteX482" fmla="*/ 368819 w 914298"/>
                <a:gd name="connsiteY482" fmla="*/ 307349 h 790325"/>
                <a:gd name="connsiteX483" fmla="*/ 373468 w 914298"/>
                <a:gd name="connsiteY483" fmla="*/ 307349 h 790325"/>
                <a:gd name="connsiteX484" fmla="*/ 373468 w 914298"/>
                <a:gd name="connsiteY484" fmla="*/ 307349 h 790325"/>
                <a:gd name="connsiteX485" fmla="*/ 373468 w 914298"/>
                <a:gd name="connsiteY485" fmla="*/ 311998 h 790325"/>
                <a:gd name="connsiteX486" fmla="*/ 364170 w 914298"/>
                <a:gd name="connsiteY486" fmla="*/ 316647 h 790325"/>
                <a:gd name="connsiteX487" fmla="*/ 364170 w 914298"/>
                <a:gd name="connsiteY487" fmla="*/ 321296 h 790325"/>
                <a:gd name="connsiteX488" fmla="*/ 351773 w 914298"/>
                <a:gd name="connsiteY488" fmla="*/ 321296 h 790325"/>
                <a:gd name="connsiteX489" fmla="*/ 351773 w 914298"/>
                <a:gd name="connsiteY489" fmla="*/ 325945 h 790325"/>
                <a:gd name="connsiteX490" fmla="*/ 339375 w 914298"/>
                <a:gd name="connsiteY490" fmla="*/ 325945 h 790325"/>
                <a:gd name="connsiteX491" fmla="*/ 334726 w 914298"/>
                <a:gd name="connsiteY491" fmla="*/ 335243 h 790325"/>
                <a:gd name="connsiteX492" fmla="*/ 339375 w 914298"/>
                <a:gd name="connsiteY492" fmla="*/ 335243 h 790325"/>
                <a:gd name="connsiteX493" fmla="*/ 339375 w 914298"/>
                <a:gd name="connsiteY493" fmla="*/ 341441 h 790325"/>
                <a:gd name="connsiteX494" fmla="*/ 339375 w 914298"/>
                <a:gd name="connsiteY494" fmla="*/ 346090 h 790325"/>
                <a:gd name="connsiteX495" fmla="*/ 339375 w 914298"/>
                <a:gd name="connsiteY495" fmla="*/ 350739 h 790325"/>
                <a:gd name="connsiteX496" fmla="*/ 334726 w 914298"/>
                <a:gd name="connsiteY496" fmla="*/ 355388 h 790325"/>
                <a:gd name="connsiteX497" fmla="*/ 334726 w 914298"/>
                <a:gd name="connsiteY497" fmla="*/ 360037 h 790325"/>
                <a:gd name="connsiteX498" fmla="*/ 334726 w 914298"/>
                <a:gd name="connsiteY498" fmla="*/ 373984 h 790325"/>
                <a:gd name="connsiteX499" fmla="*/ 330077 w 914298"/>
                <a:gd name="connsiteY499" fmla="*/ 378633 h 790325"/>
                <a:gd name="connsiteX500" fmla="*/ 330077 w 914298"/>
                <a:gd name="connsiteY500" fmla="*/ 383282 h 790325"/>
                <a:gd name="connsiteX501" fmla="*/ 330077 w 914298"/>
                <a:gd name="connsiteY501" fmla="*/ 387931 h 790325"/>
                <a:gd name="connsiteX502" fmla="*/ 320779 w 914298"/>
                <a:gd name="connsiteY502" fmla="*/ 397229 h 790325"/>
                <a:gd name="connsiteX503" fmla="*/ 316130 w 914298"/>
                <a:gd name="connsiteY503" fmla="*/ 401878 h 790325"/>
                <a:gd name="connsiteX504" fmla="*/ 311481 w 914298"/>
                <a:gd name="connsiteY504" fmla="*/ 406527 h 790325"/>
                <a:gd name="connsiteX505" fmla="*/ 306832 w 914298"/>
                <a:gd name="connsiteY505" fmla="*/ 411176 h 790325"/>
                <a:gd name="connsiteX506" fmla="*/ 311481 w 914298"/>
                <a:gd name="connsiteY506" fmla="*/ 415825 h 790325"/>
                <a:gd name="connsiteX507" fmla="*/ 316130 w 914298"/>
                <a:gd name="connsiteY507" fmla="*/ 415825 h 790325"/>
                <a:gd name="connsiteX508" fmla="*/ 320779 w 914298"/>
                <a:gd name="connsiteY508" fmla="*/ 425123 h 790325"/>
                <a:gd name="connsiteX509" fmla="*/ 320779 w 914298"/>
                <a:gd name="connsiteY509" fmla="*/ 420474 h 790325"/>
                <a:gd name="connsiteX510" fmla="*/ 325428 w 914298"/>
                <a:gd name="connsiteY510" fmla="*/ 425123 h 790325"/>
                <a:gd name="connsiteX511" fmla="*/ 320779 w 914298"/>
                <a:gd name="connsiteY511" fmla="*/ 434421 h 790325"/>
                <a:gd name="connsiteX512" fmla="*/ 320779 w 914298"/>
                <a:gd name="connsiteY512" fmla="*/ 439070 h 790325"/>
                <a:gd name="connsiteX513" fmla="*/ 320779 w 914298"/>
                <a:gd name="connsiteY513" fmla="*/ 439070 h 790325"/>
                <a:gd name="connsiteX514" fmla="*/ 316130 w 914298"/>
                <a:gd name="connsiteY514" fmla="*/ 448368 h 790325"/>
                <a:gd name="connsiteX515" fmla="*/ 311481 w 914298"/>
                <a:gd name="connsiteY515" fmla="*/ 448368 h 790325"/>
                <a:gd name="connsiteX516" fmla="*/ 306832 w 914298"/>
                <a:gd name="connsiteY516" fmla="*/ 448368 h 790325"/>
                <a:gd name="connsiteX517" fmla="*/ 294435 w 914298"/>
                <a:gd name="connsiteY517" fmla="*/ 443719 h 790325"/>
                <a:gd name="connsiteX518" fmla="*/ 282038 w 914298"/>
                <a:gd name="connsiteY518" fmla="*/ 443719 h 790325"/>
                <a:gd name="connsiteX519" fmla="*/ 283588 w 914298"/>
                <a:gd name="connsiteY519" fmla="*/ 449917 h 790325"/>
                <a:gd name="connsiteX520" fmla="*/ 278939 w 914298"/>
                <a:gd name="connsiteY520" fmla="*/ 449917 h 790325"/>
                <a:gd name="connsiteX521" fmla="*/ 278939 w 914298"/>
                <a:gd name="connsiteY521" fmla="*/ 454566 h 790325"/>
                <a:gd name="connsiteX522" fmla="*/ 274290 w 914298"/>
                <a:gd name="connsiteY522" fmla="*/ 459215 h 790325"/>
                <a:gd name="connsiteX523" fmla="*/ 269641 w 914298"/>
                <a:gd name="connsiteY523" fmla="*/ 463864 h 790325"/>
                <a:gd name="connsiteX524" fmla="*/ 264992 w 914298"/>
                <a:gd name="connsiteY524" fmla="*/ 463864 h 790325"/>
                <a:gd name="connsiteX525" fmla="*/ 264992 w 914298"/>
                <a:gd name="connsiteY525" fmla="*/ 468513 h 790325"/>
                <a:gd name="connsiteX526" fmla="*/ 260343 w 914298"/>
                <a:gd name="connsiteY526" fmla="*/ 468513 h 790325"/>
                <a:gd name="connsiteX527" fmla="*/ 260343 w 914298"/>
                <a:gd name="connsiteY527" fmla="*/ 473162 h 790325"/>
                <a:gd name="connsiteX528" fmla="*/ 255694 w 914298"/>
                <a:gd name="connsiteY528" fmla="*/ 477811 h 790325"/>
                <a:gd name="connsiteX529" fmla="*/ 255694 w 914298"/>
                <a:gd name="connsiteY529" fmla="*/ 487109 h 790325"/>
                <a:gd name="connsiteX530" fmla="*/ 251045 w 914298"/>
                <a:gd name="connsiteY530" fmla="*/ 491758 h 790325"/>
                <a:gd name="connsiteX531" fmla="*/ 251045 w 914298"/>
                <a:gd name="connsiteY531" fmla="*/ 496407 h 790325"/>
                <a:gd name="connsiteX532" fmla="*/ 255694 w 914298"/>
                <a:gd name="connsiteY532" fmla="*/ 501056 h 790325"/>
                <a:gd name="connsiteX533" fmla="*/ 255694 w 914298"/>
                <a:gd name="connsiteY533" fmla="*/ 505705 h 790325"/>
                <a:gd name="connsiteX534" fmla="*/ 260343 w 914298"/>
                <a:gd name="connsiteY534" fmla="*/ 510354 h 790325"/>
                <a:gd name="connsiteX535" fmla="*/ 255694 w 914298"/>
                <a:gd name="connsiteY535" fmla="*/ 515003 h 790325"/>
                <a:gd name="connsiteX536" fmla="*/ 255694 w 914298"/>
                <a:gd name="connsiteY536" fmla="*/ 524301 h 790325"/>
                <a:gd name="connsiteX537" fmla="*/ 255694 w 914298"/>
                <a:gd name="connsiteY537" fmla="*/ 528950 h 790325"/>
                <a:gd name="connsiteX538" fmla="*/ 255694 w 914298"/>
                <a:gd name="connsiteY538" fmla="*/ 533599 h 790325"/>
                <a:gd name="connsiteX539" fmla="*/ 260343 w 914298"/>
                <a:gd name="connsiteY539" fmla="*/ 547546 h 790325"/>
                <a:gd name="connsiteX540" fmla="*/ 264992 w 914298"/>
                <a:gd name="connsiteY540" fmla="*/ 552195 h 790325"/>
                <a:gd name="connsiteX541" fmla="*/ 255694 w 914298"/>
                <a:gd name="connsiteY541" fmla="*/ 580089 h 790325"/>
                <a:gd name="connsiteX542" fmla="*/ 264992 w 914298"/>
                <a:gd name="connsiteY542" fmla="*/ 589387 h 790325"/>
                <a:gd name="connsiteX543" fmla="*/ 269641 w 914298"/>
                <a:gd name="connsiteY543" fmla="*/ 589387 h 790325"/>
                <a:gd name="connsiteX544" fmla="*/ 274290 w 914298"/>
                <a:gd name="connsiteY544" fmla="*/ 589387 h 790325"/>
                <a:gd name="connsiteX545" fmla="*/ 283588 w 914298"/>
                <a:gd name="connsiteY545" fmla="*/ 594036 h 790325"/>
                <a:gd name="connsiteX546" fmla="*/ 283588 w 914298"/>
                <a:gd name="connsiteY546" fmla="*/ 598685 h 790325"/>
                <a:gd name="connsiteX547" fmla="*/ 283588 w 914298"/>
                <a:gd name="connsiteY547" fmla="*/ 604883 h 790325"/>
                <a:gd name="connsiteX548" fmla="*/ 278939 w 914298"/>
                <a:gd name="connsiteY548" fmla="*/ 604883 h 790325"/>
                <a:gd name="connsiteX549" fmla="*/ 278939 w 914298"/>
                <a:gd name="connsiteY549" fmla="*/ 609532 h 790325"/>
                <a:gd name="connsiteX550" fmla="*/ 278939 w 914298"/>
                <a:gd name="connsiteY550" fmla="*/ 614181 h 790325"/>
                <a:gd name="connsiteX551" fmla="*/ 274290 w 914298"/>
                <a:gd name="connsiteY551" fmla="*/ 614181 h 790325"/>
                <a:gd name="connsiteX552" fmla="*/ 261892 w 914298"/>
                <a:gd name="connsiteY552" fmla="*/ 618830 h 790325"/>
                <a:gd name="connsiteX553" fmla="*/ 266541 w 914298"/>
                <a:gd name="connsiteY553" fmla="*/ 628128 h 790325"/>
                <a:gd name="connsiteX554" fmla="*/ 266541 w 914298"/>
                <a:gd name="connsiteY554" fmla="*/ 632777 h 790325"/>
                <a:gd name="connsiteX555" fmla="*/ 266541 w 914298"/>
                <a:gd name="connsiteY555" fmla="*/ 637426 h 790325"/>
                <a:gd name="connsiteX556" fmla="*/ 275839 w 914298"/>
                <a:gd name="connsiteY556" fmla="*/ 651373 h 790325"/>
                <a:gd name="connsiteX557" fmla="*/ 275839 w 914298"/>
                <a:gd name="connsiteY557" fmla="*/ 656022 h 790325"/>
                <a:gd name="connsiteX558" fmla="*/ 271190 w 914298"/>
                <a:gd name="connsiteY558" fmla="*/ 660671 h 790325"/>
                <a:gd name="connsiteX559" fmla="*/ 271190 w 914298"/>
                <a:gd name="connsiteY559" fmla="*/ 666870 h 790325"/>
                <a:gd name="connsiteX560" fmla="*/ 271190 w 914298"/>
                <a:gd name="connsiteY560" fmla="*/ 671519 h 790325"/>
                <a:gd name="connsiteX561" fmla="*/ 275839 w 914298"/>
                <a:gd name="connsiteY561" fmla="*/ 671519 h 790325"/>
                <a:gd name="connsiteX562" fmla="*/ 271190 w 914298"/>
                <a:gd name="connsiteY562" fmla="*/ 676168 h 790325"/>
                <a:gd name="connsiteX563" fmla="*/ 271190 w 914298"/>
                <a:gd name="connsiteY563" fmla="*/ 680817 h 790325"/>
                <a:gd name="connsiteX564" fmla="*/ 266541 w 914298"/>
                <a:gd name="connsiteY564" fmla="*/ 680817 h 790325"/>
                <a:gd name="connsiteX565" fmla="*/ 266541 w 914298"/>
                <a:gd name="connsiteY565" fmla="*/ 685465 h 790325"/>
                <a:gd name="connsiteX566" fmla="*/ 261892 w 914298"/>
                <a:gd name="connsiteY566" fmla="*/ 685465 h 790325"/>
                <a:gd name="connsiteX567" fmla="*/ 261892 w 914298"/>
                <a:gd name="connsiteY567" fmla="*/ 690114 h 790325"/>
                <a:gd name="connsiteX568" fmla="*/ 257243 w 914298"/>
                <a:gd name="connsiteY568" fmla="*/ 690114 h 790325"/>
                <a:gd name="connsiteX569" fmla="*/ 252594 w 914298"/>
                <a:gd name="connsiteY569" fmla="*/ 690114 h 790325"/>
                <a:gd name="connsiteX570" fmla="*/ 252594 w 914298"/>
                <a:gd name="connsiteY570" fmla="*/ 690114 h 790325"/>
                <a:gd name="connsiteX571" fmla="*/ 247945 w 914298"/>
                <a:gd name="connsiteY571" fmla="*/ 690114 h 790325"/>
                <a:gd name="connsiteX572" fmla="*/ 252594 w 914298"/>
                <a:gd name="connsiteY572" fmla="*/ 694763 h 790325"/>
                <a:gd name="connsiteX573" fmla="*/ 252594 w 914298"/>
                <a:gd name="connsiteY573" fmla="*/ 699412 h 790325"/>
                <a:gd name="connsiteX574" fmla="*/ 247945 w 914298"/>
                <a:gd name="connsiteY574" fmla="*/ 699412 h 790325"/>
                <a:gd name="connsiteX575" fmla="*/ 243296 w 914298"/>
                <a:gd name="connsiteY575" fmla="*/ 699412 h 790325"/>
                <a:gd name="connsiteX576" fmla="*/ 238647 w 914298"/>
                <a:gd name="connsiteY576" fmla="*/ 704061 h 790325"/>
                <a:gd name="connsiteX577" fmla="*/ 243296 w 914298"/>
                <a:gd name="connsiteY577" fmla="*/ 708710 h 790325"/>
                <a:gd name="connsiteX578" fmla="*/ 243296 w 914298"/>
                <a:gd name="connsiteY578" fmla="*/ 713359 h 790325"/>
                <a:gd name="connsiteX579" fmla="*/ 243296 w 914298"/>
                <a:gd name="connsiteY579" fmla="*/ 718008 h 790325"/>
                <a:gd name="connsiteX580" fmla="*/ 247945 w 914298"/>
                <a:gd name="connsiteY580" fmla="*/ 722657 h 790325"/>
                <a:gd name="connsiteX581" fmla="*/ 247945 w 914298"/>
                <a:gd name="connsiteY581" fmla="*/ 727306 h 790325"/>
                <a:gd name="connsiteX582" fmla="*/ 243296 w 914298"/>
                <a:gd name="connsiteY582" fmla="*/ 736604 h 790325"/>
                <a:gd name="connsiteX583" fmla="*/ 243296 w 914298"/>
                <a:gd name="connsiteY583" fmla="*/ 741253 h 790325"/>
                <a:gd name="connsiteX584" fmla="*/ 238647 w 914298"/>
                <a:gd name="connsiteY584" fmla="*/ 745902 h 790325"/>
                <a:gd name="connsiteX585" fmla="*/ 233999 w 914298"/>
                <a:gd name="connsiteY585" fmla="*/ 745902 h 790325"/>
                <a:gd name="connsiteX586" fmla="*/ 233999 w 914298"/>
                <a:gd name="connsiteY586" fmla="*/ 741253 h 790325"/>
                <a:gd name="connsiteX587" fmla="*/ 229349 w 914298"/>
                <a:gd name="connsiteY587" fmla="*/ 736604 h 790325"/>
                <a:gd name="connsiteX588" fmla="*/ 224700 w 914298"/>
                <a:gd name="connsiteY588" fmla="*/ 736604 h 790325"/>
                <a:gd name="connsiteX589" fmla="*/ 224700 w 914298"/>
                <a:gd name="connsiteY589" fmla="*/ 741253 h 790325"/>
                <a:gd name="connsiteX590" fmla="*/ 220052 w 914298"/>
                <a:gd name="connsiteY590" fmla="*/ 741253 h 790325"/>
                <a:gd name="connsiteX591" fmla="*/ 220052 w 914298"/>
                <a:gd name="connsiteY591" fmla="*/ 736604 h 790325"/>
                <a:gd name="connsiteX592" fmla="*/ 229349 w 914298"/>
                <a:gd name="connsiteY592" fmla="*/ 736604 h 790325"/>
                <a:gd name="connsiteX593" fmla="*/ 216952 w 914298"/>
                <a:gd name="connsiteY593" fmla="*/ 731955 h 790325"/>
                <a:gd name="connsiteX594" fmla="*/ 207654 w 914298"/>
                <a:gd name="connsiteY594" fmla="*/ 731955 h 790325"/>
                <a:gd name="connsiteX595" fmla="*/ 207654 w 914298"/>
                <a:gd name="connsiteY595" fmla="*/ 727306 h 790325"/>
                <a:gd name="connsiteX596" fmla="*/ 203005 w 914298"/>
                <a:gd name="connsiteY596" fmla="*/ 722657 h 790325"/>
                <a:gd name="connsiteX597" fmla="*/ 203005 w 914298"/>
                <a:gd name="connsiteY597" fmla="*/ 708710 h 790325"/>
                <a:gd name="connsiteX598" fmla="*/ 198356 w 914298"/>
                <a:gd name="connsiteY598" fmla="*/ 718008 h 790325"/>
                <a:gd name="connsiteX599" fmla="*/ 189058 w 914298"/>
                <a:gd name="connsiteY599" fmla="*/ 708710 h 790325"/>
                <a:gd name="connsiteX600" fmla="*/ 193707 w 914298"/>
                <a:gd name="connsiteY600" fmla="*/ 718008 h 790325"/>
                <a:gd name="connsiteX601" fmla="*/ 198356 w 914298"/>
                <a:gd name="connsiteY601" fmla="*/ 722657 h 790325"/>
                <a:gd name="connsiteX602" fmla="*/ 198356 w 914298"/>
                <a:gd name="connsiteY602" fmla="*/ 736604 h 790325"/>
                <a:gd name="connsiteX603" fmla="*/ 193707 w 914298"/>
                <a:gd name="connsiteY603" fmla="*/ 741253 h 790325"/>
                <a:gd name="connsiteX604" fmla="*/ 189058 w 914298"/>
                <a:gd name="connsiteY604" fmla="*/ 741253 h 790325"/>
                <a:gd name="connsiteX605" fmla="*/ 189058 w 914298"/>
                <a:gd name="connsiteY605" fmla="*/ 745902 h 790325"/>
                <a:gd name="connsiteX606" fmla="*/ 179760 w 914298"/>
                <a:gd name="connsiteY606" fmla="*/ 745902 h 790325"/>
                <a:gd name="connsiteX607" fmla="*/ 175111 w 914298"/>
                <a:gd name="connsiteY607" fmla="*/ 745902 h 790325"/>
                <a:gd name="connsiteX608" fmla="*/ 165814 w 914298"/>
                <a:gd name="connsiteY608" fmla="*/ 750551 h 790325"/>
                <a:gd name="connsiteX609" fmla="*/ 161164 w 914298"/>
                <a:gd name="connsiteY609" fmla="*/ 750551 h 790325"/>
                <a:gd name="connsiteX610" fmla="*/ 161164 w 914298"/>
                <a:gd name="connsiteY610" fmla="*/ 755200 h 790325"/>
                <a:gd name="connsiteX611" fmla="*/ 156516 w 914298"/>
                <a:gd name="connsiteY611" fmla="*/ 759849 h 790325"/>
                <a:gd name="connsiteX612" fmla="*/ 151867 w 914298"/>
                <a:gd name="connsiteY612" fmla="*/ 764498 h 790325"/>
                <a:gd name="connsiteX613" fmla="*/ 147218 w 914298"/>
                <a:gd name="connsiteY613" fmla="*/ 764498 h 790325"/>
                <a:gd name="connsiteX614" fmla="*/ 142569 w 914298"/>
                <a:gd name="connsiteY614" fmla="*/ 773796 h 790325"/>
                <a:gd name="connsiteX615" fmla="*/ 133271 w 914298"/>
                <a:gd name="connsiteY615" fmla="*/ 778445 h 790325"/>
                <a:gd name="connsiteX616" fmla="*/ 133271 w 914298"/>
                <a:gd name="connsiteY616" fmla="*/ 778445 h 790325"/>
                <a:gd name="connsiteX617" fmla="*/ 111575 w 914298"/>
                <a:gd name="connsiteY617" fmla="*/ 797041 h 790325"/>
                <a:gd name="connsiteX618" fmla="*/ 106926 w 914298"/>
                <a:gd name="connsiteY618" fmla="*/ 792392 h 790325"/>
                <a:gd name="connsiteX619" fmla="*/ 106926 w 914298"/>
                <a:gd name="connsiteY619" fmla="*/ 797041 h 790325"/>
                <a:gd name="connsiteX620" fmla="*/ 89880 w 914298"/>
                <a:gd name="connsiteY620" fmla="*/ 801690 h 790325"/>
                <a:gd name="connsiteX621" fmla="*/ 85231 w 914298"/>
                <a:gd name="connsiteY621" fmla="*/ 797041 h 790325"/>
                <a:gd name="connsiteX622" fmla="*/ 72834 w 914298"/>
                <a:gd name="connsiteY622" fmla="*/ 801690 h 790325"/>
                <a:gd name="connsiteX623" fmla="*/ 72834 w 914298"/>
                <a:gd name="connsiteY623" fmla="*/ 797041 h 790325"/>
                <a:gd name="connsiteX624" fmla="*/ 68185 w 914298"/>
                <a:gd name="connsiteY624" fmla="*/ 797041 h 790325"/>
                <a:gd name="connsiteX625" fmla="*/ 58887 w 914298"/>
                <a:gd name="connsiteY625" fmla="*/ 792392 h 790325"/>
                <a:gd name="connsiteX626" fmla="*/ 54238 w 914298"/>
                <a:gd name="connsiteY626" fmla="*/ 783094 h 790325"/>
                <a:gd name="connsiteX627" fmla="*/ 44940 w 914298"/>
                <a:gd name="connsiteY627" fmla="*/ 783094 h 790325"/>
                <a:gd name="connsiteX628" fmla="*/ 35642 w 914298"/>
                <a:gd name="connsiteY628" fmla="*/ 778445 h 790325"/>
                <a:gd name="connsiteX629" fmla="*/ 30993 w 914298"/>
                <a:gd name="connsiteY629" fmla="*/ 773796 h 790325"/>
                <a:gd name="connsiteX630" fmla="*/ 26344 w 914298"/>
                <a:gd name="connsiteY630" fmla="*/ 769147 h 790325"/>
                <a:gd name="connsiteX631" fmla="*/ 21695 w 914298"/>
                <a:gd name="connsiteY631" fmla="*/ 764498 h 790325"/>
                <a:gd name="connsiteX632" fmla="*/ 17046 w 914298"/>
                <a:gd name="connsiteY632" fmla="*/ 759849 h 790325"/>
                <a:gd name="connsiteX633" fmla="*/ 17046 w 914298"/>
                <a:gd name="connsiteY633" fmla="*/ 755200 h 790325"/>
                <a:gd name="connsiteX634" fmla="*/ 21695 w 914298"/>
                <a:gd name="connsiteY634" fmla="*/ 750551 h 790325"/>
                <a:gd name="connsiteX635" fmla="*/ 21695 w 914298"/>
                <a:gd name="connsiteY635" fmla="*/ 745902 h 790325"/>
                <a:gd name="connsiteX636" fmla="*/ 21695 w 914298"/>
                <a:gd name="connsiteY636" fmla="*/ 741253 h 790325"/>
                <a:gd name="connsiteX637" fmla="*/ 21695 w 914298"/>
                <a:gd name="connsiteY637" fmla="*/ 736604 h 790325"/>
                <a:gd name="connsiteX638" fmla="*/ 26344 w 914298"/>
                <a:gd name="connsiteY638" fmla="*/ 736604 h 790325"/>
                <a:gd name="connsiteX639" fmla="*/ 30993 w 914298"/>
                <a:gd name="connsiteY639" fmla="*/ 741253 h 790325"/>
                <a:gd name="connsiteX640" fmla="*/ 30993 w 914298"/>
                <a:gd name="connsiteY640" fmla="*/ 745902 h 790325"/>
                <a:gd name="connsiteX641" fmla="*/ 35642 w 914298"/>
                <a:gd name="connsiteY641" fmla="*/ 750551 h 790325"/>
                <a:gd name="connsiteX642" fmla="*/ 40291 w 914298"/>
                <a:gd name="connsiteY642" fmla="*/ 755200 h 790325"/>
                <a:gd name="connsiteX643" fmla="*/ 49589 w 914298"/>
                <a:gd name="connsiteY643" fmla="*/ 755200 h 790325"/>
                <a:gd name="connsiteX644" fmla="*/ 40291 w 914298"/>
                <a:gd name="connsiteY644" fmla="*/ 750551 h 790325"/>
                <a:gd name="connsiteX645" fmla="*/ 44940 w 914298"/>
                <a:gd name="connsiteY645" fmla="*/ 745902 h 790325"/>
                <a:gd name="connsiteX646" fmla="*/ 57337 w 914298"/>
                <a:gd name="connsiteY646" fmla="*/ 741253 h 790325"/>
                <a:gd name="connsiteX647" fmla="*/ 44940 w 914298"/>
                <a:gd name="connsiteY647" fmla="*/ 741253 h 790325"/>
                <a:gd name="connsiteX648" fmla="*/ 35642 w 914298"/>
                <a:gd name="connsiteY648" fmla="*/ 745902 h 790325"/>
                <a:gd name="connsiteX649" fmla="*/ 30993 w 914298"/>
                <a:gd name="connsiteY649" fmla="*/ 741253 h 790325"/>
                <a:gd name="connsiteX650" fmla="*/ 26344 w 914298"/>
                <a:gd name="connsiteY650" fmla="*/ 736604 h 790325"/>
                <a:gd name="connsiteX651" fmla="*/ 30993 w 914298"/>
                <a:gd name="connsiteY651" fmla="*/ 731955 h 790325"/>
                <a:gd name="connsiteX652" fmla="*/ 35642 w 914298"/>
                <a:gd name="connsiteY652" fmla="*/ 731955 h 790325"/>
                <a:gd name="connsiteX653" fmla="*/ 30993 w 914298"/>
                <a:gd name="connsiteY653" fmla="*/ 731955 h 790325"/>
                <a:gd name="connsiteX654" fmla="*/ 30993 w 914298"/>
                <a:gd name="connsiteY654" fmla="*/ 727306 h 790325"/>
                <a:gd name="connsiteX655" fmla="*/ 35642 w 914298"/>
                <a:gd name="connsiteY655" fmla="*/ 731955 h 790325"/>
                <a:gd name="connsiteX656" fmla="*/ 35642 w 914298"/>
                <a:gd name="connsiteY656" fmla="*/ 727306 h 790325"/>
                <a:gd name="connsiteX657" fmla="*/ 51139 w 914298"/>
                <a:gd name="connsiteY657" fmla="*/ 727306 h 790325"/>
                <a:gd name="connsiteX658" fmla="*/ 51139 w 914298"/>
                <a:gd name="connsiteY658" fmla="*/ 731955 h 790325"/>
                <a:gd name="connsiteX659" fmla="*/ 55788 w 914298"/>
                <a:gd name="connsiteY659" fmla="*/ 731955 h 790325"/>
                <a:gd name="connsiteX660" fmla="*/ 65086 w 914298"/>
                <a:gd name="connsiteY660" fmla="*/ 727306 h 790325"/>
                <a:gd name="connsiteX661" fmla="*/ 60437 w 914298"/>
                <a:gd name="connsiteY661" fmla="*/ 727306 h 790325"/>
                <a:gd name="connsiteX662" fmla="*/ 55788 w 914298"/>
                <a:gd name="connsiteY662" fmla="*/ 727306 h 790325"/>
                <a:gd name="connsiteX663" fmla="*/ 51139 w 914298"/>
                <a:gd name="connsiteY663" fmla="*/ 727306 h 790325"/>
                <a:gd name="connsiteX664" fmla="*/ 46490 w 914298"/>
                <a:gd name="connsiteY664" fmla="*/ 722657 h 790325"/>
                <a:gd name="connsiteX665" fmla="*/ 51139 w 914298"/>
                <a:gd name="connsiteY665" fmla="*/ 722657 h 790325"/>
                <a:gd name="connsiteX666" fmla="*/ 55788 w 914298"/>
                <a:gd name="connsiteY666" fmla="*/ 722657 h 790325"/>
                <a:gd name="connsiteX667" fmla="*/ 51139 w 914298"/>
                <a:gd name="connsiteY667" fmla="*/ 722657 h 790325"/>
                <a:gd name="connsiteX668" fmla="*/ 46490 w 914298"/>
                <a:gd name="connsiteY668" fmla="*/ 722657 h 790325"/>
                <a:gd name="connsiteX669" fmla="*/ 46490 w 914298"/>
                <a:gd name="connsiteY669" fmla="*/ 722657 h 790325"/>
                <a:gd name="connsiteX670" fmla="*/ 51139 w 914298"/>
                <a:gd name="connsiteY670" fmla="*/ 718008 h 790325"/>
                <a:gd name="connsiteX671" fmla="*/ 55788 w 914298"/>
                <a:gd name="connsiteY671" fmla="*/ 718008 h 790325"/>
                <a:gd name="connsiteX672" fmla="*/ 55788 w 914298"/>
                <a:gd name="connsiteY672" fmla="*/ 718008 h 790325"/>
                <a:gd name="connsiteX673" fmla="*/ 51139 w 914298"/>
                <a:gd name="connsiteY673" fmla="*/ 718008 h 790325"/>
                <a:gd name="connsiteX674" fmla="*/ 46490 w 914298"/>
                <a:gd name="connsiteY674" fmla="*/ 718008 h 790325"/>
                <a:gd name="connsiteX675" fmla="*/ 41841 w 914298"/>
                <a:gd name="connsiteY675" fmla="*/ 713359 h 790325"/>
                <a:gd name="connsiteX676" fmla="*/ 41841 w 914298"/>
                <a:gd name="connsiteY676" fmla="*/ 713359 h 790325"/>
                <a:gd name="connsiteX677" fmla="*/ 41841 w 914298"/>
                <a:gd name="connsiteY677" fmla="*/ 718008 h 790325"/>
                <a:gd name="connsiteX678" fmla="*/ 37192 w 914298"/>
                <a:gd name="connsiteY678" fmla="*/ 722657 h 790325"/>
                <a:gd name="connsiteX679" fmla="*/ 41841 w 914298"/>
                <a:gd name="connsiteY679" fmla="*/ 722657 h 790325"/>
                <a:gd name="connsiteX680" fmla="*/ 41841 w 914298"/>
                <a:gd name="connsiteY680" fmla="*/ 727306 h 790325"/>
                <a:gd name="connsiteX681" fmla="*/ 37192 w 914298"/>
                <a:gd name="connsiteY681" fmla="*/ 731955 h 790325"/>
                <a:gd name="connsiteX682" fmla="*/ 32543 w 914298"/>
                <a:gd name="connsiteY682" fmla="*/ 731955 h 790325"/>
                <a:gd name="connsiteX683" fmla="*/ 37192 w 914298"/>
                <a:gd name="connsiteY683" fmla="*/ 727306 h 790325"/>
                <a:gd name="connsiteX684" fmla="*/ 32543 w 914298"/>
                <a:gd name="connsiteY684" fmla="*/ 722657 h 790325"/>
                <a:gd name="connsiteX685" fmla="*/ 32543 w 914298"/>
                <a:gd name="connsiteY685" fmla="*/ 727306 h 790325"/>
                <a:gd name="connsiteX686" fmla="*/ 27894 w 914298"/>
                <a:gd name="connsiteY686" fmla="*/ 731955 h 790325"/>
                <a:gd name="connsiteX687" fmla="*/ 27894 w 914298"/>
                <a:gd name="connsiteY687" fmla="*/ 736604 h 790325"/>
                <a:gd name="connsiteX688" fmla="*/ 23245 w 914298"/>
                <a:gd name="connsiteY688" fmla="*/ 736604 h 790325"/>
                <a:gd name="connsiteX689" fmla="*/ 23245 w 914298"/>
                <a:gd name="connsiteY689" fmla="*/ 731955 h 790325"/>
                <a:gd name="connsiteX690" fmla="*/ 23245 w 914298"/>
                <a:gd name="connsiteY690" fmla="*/ 731955 h 790325"/>
                <a:gd name="connsiteX691" fmla="*/ 23245 w 914298"/>
                <a:gd name="connsiteY691" fmla="*/ 736604 h 790325"/>
                <a:gd name="connsiteX692" fmla="*/ 18596 w 914298"/>
                <a:gd name="connsiteY692" fmla="*/ 736604 h 790325"/>
                <a:gd name="connsiteX693" fmla="*/ 13947 w 914298"/>
                <a:gd name="connsiteY693" fmla="*/ 731955 h 790325"/>
                <a:gd name="connsiteX694" fmla="*/ 18596 w 914298"/>
                <a:gd name="connsiteY694" fmla="*/ 727306 h 790325"/>
                <a:gd name="connsiteX695" fmla="*/ 18596 w 914298"/>
                <a:gd name="connsiteY695" fmla="*/ 722657 h 790325"/>
                <a:gd name="connsiteX696" fmla="*/ 13947 w 914298"/>
                <a:gd name="connsiteY696" fmla="*/ 722657 h 790325"/>
                <a:gd name="connsiteX697" fmla="*/ 18596 w 914298"/>
                <a:gd name="connsiteY697" fmla="*/ 722657 h 790325"/>
                <a:gd name="connsiteX698" fmla="*/ 18596 w 914298"/>
                <a:gd name="connsiteY698" fmla="*/ 718008 h 790325"/>
                <a:gd name="connsiteX699" fmla="*/ 18596 w 914298"/>
                <a:gd name="connsiteY699" fmla="*/ 713359 h 790325"/>
                <a:gd name="connsiteX700" fmla="*/ 23245 w 914298"/>
                <a:gd name="connsiteY700" fmla="*/ 713359 h 790325"/>
                <a:gd name="connsiteX701" fmla="*/ 23245 w 914298"/>
                <a:gd name="connsiteY701" fmla="*/ 708710 h 790325"/>
                <a:gd name="connsiteX702" fmla="*/ 27894 w 914298"/>
                <a:gd name="connsiteY702" fmla="*/ 704061 h 790325"/>
                <a:gd name="connsiteX703" fmla="*/ 32543 w 914298"/>
                <a:gd name="connsiteY703" fmla="*/ 704061 h 790325"/>
                <a:gd name="connsiteX704" fmla="*/ 27894 w 914298"/>
                <a:gd name="connsiteY704" fmla="*/ 708710 h 790325"/>
                <a:gd name="connsiteX705" fmla="*/ 27894 w 914298"/>
                <a:gd name="connsiteY705" fmla="*/ 713359 h 790325"/>
                <a:gd name="connsiteX706" fmla="*/ 27894 w 914298"/>
                <a:gd name="connsiteY706" fmla="*/ 718008 h 790325"/>
                <a:gd name="connsiteX707" fmla="*/ 27894 w 914298"/>
                <a:gd name="connsiteY707" fmla="*/ 713359 h 790325"/>
                <a:gd name="connsiteX708" fmla="*/ 32543 w 914298"/>
                <a:gd name="connsiteY708" fmla="*/ 713359 h 790325"/>
                <a:gd name="connsiteX709" fmla="*/ 32543 w 914298"/>
                <a:gd name="connsiteY709" fmla="*/ 708710 h 790325"/>
                <a:gd name="connsiteX710" fmla="*/ 37192 w 914298"/>
                <a:gd name="connsiteY710" fmla="*/ 708710 h 790325"/>
                <a:gd name="connsiteX711" fmla="*/ 41841 w 914298"/>
                <a:gd name="connsiteY711" fmla="*/ 704061 h 790325"/>
                <a:gd name="connsiteX712" fmla="*/ 46490 w 914298"/>
                <a:gd name="connsiteY712" fmla="*/ 704061 h 790325"/>
                <a:gd name="connsiteX713" fmla="*/ 51139 w 914298"/>
                <a:gd name="connsiteY713" fmla="*/ 704061 h 790325"/>
                <a:gd name="connsiteX714" fmla="*/ 55788 w 914298"/>
                <a:gd name="connsiteY714" fmla="*/ 699412 h 790325"/>
                <a:gd name="connsiteX715" fmla="*/ 60437 w 914298"/>
                <a:gd name="connsiteY715" fmla="*/ 699412 h 790325"/>
                <a:gd name="connsiteX716" fmla="*/ 65086 w 914298"/>
                <a:gd name="connsiteY716" fmla="*/ 699412 h 790325"/>
                <a:gd name="connsiteX717" fmla="*/ 65086 w 914298"/>
                <a:gd name="connsiteY717" fmla="*/ 694763 h 790325"/>
                <a:gd name="connsiteX718" fmla="*/ 55788 w 914298"/>
                <a:gd name="connsiteY718" fmla="*/ 694763 h 790325"/>
                <a:gd name="connsiteX719" fmla="*/ 55788 w 914298"/>
                <a:gd name="connsiteY719" fmla="*/ 699412 h 790325"/>
                <a:gd name="connsiteX720" fmla="*/ 51139 w 914298"/>
                <a:gd name="connsiteY720" fmla="*/ 704061 h 790325"/>
                <a:gd name="connsiteX721" fmla="*/ 46490 w 914298"/>
                <a:gd name="connsiteY721" fmla="*/ 699412 h 790325"/>
                <a:gd name="connsiteX722" fmla="*/ 46490 w 914298"/>
                <a:gd name="connsiteY722" fmla="*/ 694763 h 790325"/>
                <a:gd name="connsiteX723" fmla="*/ 46490 w 914298"/>
                <a:gd name="connsiteY723" fmla="*/ 699412 h 790325"/>
                <a:gd name="connsiteX724" fmla="*/ 41841 w 914298"/>
                <a:gd name="connsiteY724" fmla="*/ 699412 h 790325"/>
                <a:gd name="connsiteX725" fmla="*/ 37192 w 914298"/>
                <a:gd name="connsiteY725" fmla="*/ 704061 h 790325"/>
                <a:gd name="connsiteX726" fmla="*/ 32543 w 914298"/>
                <a:gd name="connsiteY726" fmla="*/ 704061 h 790325"/>
                <a:gd name="connsiteX727" fmla="*/ 32543 w 914298"/>
                <a:gd name="connsiteY727" fmla="*/ 699412 h 790325"/>
                <a:gd name="connsiteX728" fmla="*/ 37192 w 914298"/>
                <a:gd name="connsiteY728" fmla="*/ 694763 h 790325"/>
                <a:gd name="connsiteX729" fmla="*/ 41841 w 914298"/>
                <a:gd name="connsiteY729" fmla="*/ 690114 h 790325"/>
                <a:gd name="connsiteX730" fmla="*/ 46490 w 914298"/>
                <a:gd name="connsiteY730" fmla="*/ 690114 h 790325"/>
                <a:gd name="connsiteX731" fmla="*/ 51139 w 914298"/>
                <a:gd name="connsiteY731" fmla="*/ 680817 h 790325"/>
                <a:gd name="connsiteX732" fmla="*/ 51139 w 914298"/>
                <a:gd name="connsiteY732" fmla="*/ 680817 h 790325"/>
                <a:gd name="connsiteX733" fmla="*/ 51139 w 914298"/>
                <a:gd name="connsiteY733" fmla="*/ 676168 h 790325"/>
                <a:gd name="connsiteX734" fmla="*/ 55788 w 914298"/>
                <a:gd name="connsiteY734" fmla="*/ 676168 h 790325"/>
                <a:gd name="connsiteX735" fmla="*/ 55788 w 914298"/>
                <a:gd name="connsiteY735" fmla="*/ 671519 h 790325"/>
                <a:gd name="connsiteX736" fmla="*/ 60437 w 914298"/>
                <a:gd name="connsiteY736" fmla="*/ 671519 h 790325"/>
                <a:gd name="connsiteX737" fmla="*/ 60437 w 914298"/>
                <a:gd name="connsiteY737" fmla="*/ 666870 h 790325"/>
                <a:gd name="connsiteX738" fmla="*/ 65086 w 914298"/>
                <a:gd name="connsiteY738" fmla="*/ 666870 h 790325"/>
                <a:gd name="connsiteX739" fmla="*/ 69735 w 914298"/>
                <a:gd name="connsiteY739" fmla="*/ 666870 h 790325"/>
                <a:gd name="connsiteX740" fmla="*/ 69735 w 914298"/>
                <a:gd name="connsiteY740" fmla="*/ 662221 h 790325"/>
                <a:gd name="connsiteX741" fmla="*/ 65086 w 914298"/>
                <a:gd name="connsiteY741" fmla="*/ 666870 h 790325"/>
                <a:gd name="connsiteX742" fmla="*/ 60437 w 914298"/>
                <a:gd name="connsiteY742" fmla="*/ 666870 h 790325"/>
                <a:gd name="connsiteX743" fmla="*/ 55788 w 914298"/>
                <a:gd name="connsiteY743" fmla="*/ 666870 h 790325"/>
                <a:gd name="connsiteX744" fmla="*/ 55788 w 914298"/>
                <a:gd name="connsiteY744" fmla="*/ 671519 h 790325"/>
                <a:gd name="connsiteX745" fmla="*/ 51139 w 914298"/>
                <a:gd name="connsiteY745" fmla="*/ 676168 h 790325"/>
                <a:gd name="connsiteX746" fmla="*/ 46490 w 914298"/>
                <a:gd name="connsiteY746" fmla="*/ 676168 h 790325"/>
                <a:gd name="connsiteX747" fmla="*/ 51139 w 914298"/>
                <a:gd name="connsiteY747" fmla="*/ 680817 h 790325"/>
                <a:gd name="connsiteX748" fmla="*/ 46490 w 914298"/>
                <a:gd name="connsiteY748" fmla="*/ 685465 h 790325"/>
                <a:gd name="connsiteX749" fmla="*/ 46490 w 914298"/>
                <a:gd name="connsiteY749" fmla="*/ 680817 h 790325"/>
                <a:gd name="connsiteX750" fmla="*/ 41841 w 914298"/>
                <a:gd name="connsiteY750" fmla="*/ 690114 h 790325"/>
                <a:gd name="connsiteX751" fmla="*/ 37192 w 914298"/>
                <a:gd name="connsiteY751" fmla="*/ 690114 h 790325"/>
                <a:gd name="connsiteX752" fmla="*/ 32543 w 914298"/>
                <a:gd name="connsiteY752" fmla="*/ 690114 h 790325"/>
                <a:gd name="connsiteX753" fmla="*/ 32543 w 914298"/>
                <a:gd name="connsiteY753" fmla="*/ 694763 h 790325"/>
                <a:gd name="connsiteX754" fmla="*/ 32543 w 914298"/>
                <a:gd name="connsiteY754" fmla="*/ 699412 h 790325"/>
                <a:gd name="connsiteX755" fmla="*/ 27894 w 914298"/>
                <a:gd name="connsiteY755" fmla="*/ 704061 h 790325"/>
                <a:gd name="connsiteX756" fmla="*/ 23245 w 914298"/>
                <a:gd name="connsiteY756" fmla="*/ 704061 h 790325"/>
                <a:gd name="connsiteX757" fmla="*/ 23245 w 914298"/>
                <a:gd name="connsiteY757" fmla="*/ 699412 h 790325"/>
                <a:gd name="connsiteX758" fmla="*/ 23245 w 914298"/>
                <a:gd name="connsiteY758" fmla="*/ 699412 h 790325"/>
                <a:gd name="connsiteX759" fmla="*/ 23245 w 914298"/>
                <a:gd name="connsiteY759" fmla="*/ 704061 h 790325"/>
                <a:gd name="connsiteX760" fmla="*/ 23245 w 914298"/>
                <a:gd name="connsiteY760" fmla="*/ 704061 h 790325"/>
                <a:gd name="connsiteX761" fmla="*/ 18596 w 914298"/>
                <a:gd name="connsiteY761" fmla="*/ 704061 h 790325"/>
                <a:gd name="connsiteX762" fmla="*/ 18596 w 914298"/>
                <a:gd name="connsiteY762" fmla="*/ 713359 h 790325"/>
                <a:gd name="connsiteX763" fmla="*/ 13947 w 914298"/>
                <a:gd name="connsiteY763" fmla="*/ 713359 h 790325"/>
                <a:gd name="connsiteX764" fmla="*/ 13947 w 914298"/>
                <a:gd name="connsiteY764" fmla="*/ 708710 h 790325"/>
                <a:gd name="connsiteX765" fmla="*/ 18596 w 914298"/>
                <a:gd name="connsiteY765" fmla="*/ 704061 h 790325"/>
                <a:gd name="connsiteX766" fmla="*/ 13947 w 914298"/>
                <a:gd name="connsiteY766" fmla="*/ 704061 h 790325"/>
                <a:gd name="connsiteX767" fmla="*/ 13947 w 914298"/>
                <a:gd name="connsiteY767" fmla="*/ 699412 h 790325"/>
                <a:gd name="connsiteX768" fmla="*/ 13947 w 914298"/>
                <a:gd name="connsiteY768" fmla="*/ 699412 h 790325"/>
                <a:gd name="connsiteX769" fmla="*/ 13947 w 914298"/>
                <a:gd name="connsiteY769" fmla="*/ 694763 h 790325"/>
                <a:gd name="connsiteX770" fmla="*/ 18596 w 914298"/>
                <a:gd name="connsiteY770" fmla="*/ 694763 h 790325"/>
                <a:gd name="connsiteX771" fmla="*/ 23245 w 914298"/>
                <a:gd name="connsiteY771" fmla="*/ 690114 h 790325"/>
                <a:gd name="connsiteX772" fmla="*/ 27894 w 914298"/>
                <a:gd name="connsiteY772" fmla="*/ 690114 h 790325"/>
                <a:gd name="connsiteX773" fmla="*/ 23245 w 914298"/>
                <a:gd name="connsiteY773" fmla="*/ 685465 h 790325"/>
                <a:gd name="connsiteX774" fmla="*/ 27894 w 914298"/>
                <a:gd name="connsiteY774" fmla="*/ 685465 h 790325"/>
                <a:gd name="connsiteX775" fmla="*/ 32543 w 914298"/>
                <a:gd name="connsiteY775" fmla="*/ 685465 h 790325"/>
                <a:gd name="connsiteX776" fmla="*/ 37192 w 914298"/>
                <a:gd name="connsiteY776" fmla="*/ 685465 h 790325"/>
                <a:gd name="connsiteX777" fmla="*/ 37192 w 914298"/>
                <a:gd name="connsiteY777" fmla="*/ 680817 h 790325"/>
                <a:gd name="connsiteX778" fmla="*/ 32543 w 914298"/>
                <a:gd name="connsiteY778" fmla="*/ 680817 h 790325"/>
                <a:gd name="connsiteX779" fmla="*/ 37192 w 914298"/>
                <a:gd name="connsiteY779" fmla="*/ 676168 h 790325"/>
                <a:gd name="connsiteX780" fmla="*/ 32543 w 914298"/>
                <a:gd name="connsiteY780" fmla="*/ 676168 h 790325"/>
                <a:gd name="connsiteX781" fmla="*/ 27894 w 914298"/>
                <a:gd name="connsiteY781" fmla="*/ 676168 h 790325"/>
                <a:gd name="connsiteX782" fmla="*/ 23245 w 914298"/>
                <a:gd name="connsiteY782" fmla="*/ 680817 h 790325"/>
                <a:gd name="connsiteX783" fmla="*/ 23245 w 914298"/>
                <a:gd name="connsiteY783" fmla="*/ 676168 h 790325"/>
                <a:gd name="connsiteX784" fmla="*/ 27894 w 914298"/>
                <a:gd name="connsiteY784" fmla="*/ 676168 h 790325"/>
                <a:gd name="connsiteX785" fmla="*/ 23245 w 914298"/>
                <a:gd name="connsiteY785" fmla="*/ 676168 h 790325"/>
                <a:gd name="connsiteX786" fmla="*/ 18596 w 914298"/>
                <a:gd name="connsiteY786" fmla="*/ 676168 h 790325"/>
                <a:gd name="connsiteX787" fmla="*/ 13947 w 914298"/>
                <a:gd name="connsiteY787" fmla="*/ 671519 h 790325"/>
                <a:gd name="connsiteX788" fmla="*/ 18596 w 914298"/>
                <a:gd name="connsiteY788" fmla="*/ 676168 h 790325"/>
                <a:gd name="connsiteX789" fmla="*/ 18596 w 914298"/>
                <a:gd name="connsiteY789" fmla="*/ 680817 h 790325"/>
                <a:gd name="connsiteX790" fmla="*/ 13947 w 914298"/>
                <a:gd name="connsiteY790" fmla="*/ 680817 h 790325"/>
                <a:gd name="connsiteX791" fmla="*/ 9298 w 914298"/>
                <a:gd name="connsiteY791" fmla="*/ 676168 h 790325"/>
                <a:gd name="connsiteX792" fmla="*/ 4649 w 914298"/>
                <a:gd name="connsiteY792" fmla="*/ 671519 h 790325"/>
                <a:gd name="connsiteX793" fmla="*/ 4649 w 914298"/>
                <a:gd name="connsiteY793" fmla="*/ 666870 h 790325"/>
                <a:gd name="connsiteX794" fmla="*/ 4649 w 914298"/>
                <a:gd name="connsiteY794" fmla="*/ 662221 h 790325"/>
                <a:gd name="connsiteX795" fmla="*/ 4649 w 914298"/>
                <a:gd name="connsiteY795" fmla="*/ 657572 h 790325"/>
                <a:gd name="connsiteX796" fmla="*/ 4649 w 914298"/>
                <a:gd name="connsiteY796" fmla="*/ 657572 h 790325"/>
                <a:gd name="connsiteX797" fmla="*/ 4649 w 914298"/>
                <a:gd name="connsiteY797" fmla="*/ 652923 h 790325"/>
                <a:gd name="connsiteX798" fmla="*/ 4649 w 914298"/>
                <a:gd name="connsiteY798" fmla="*/ 648274 h 790325"/>
                <a:gd name="connsiteX799" fmla="*/ 9298 w 914298"/>
                <a:gd name="connsiteY799" fmla="*/ 652923 h 790325"/>
                <a:gd name="connsiteX800" fmla="*/ 9298 w 914298"/>
                <a:gd name="connsiteY800" fmla="*/ 657572 h 790325"/>
                <a:gd name="connsiteX801" fmla="*/ 13947 w 914298"/>
                <a:gd name="connsiteY801" fmla="*/ 662221 h 790325"/>
                <a:gd name="connsiteX802" fmla="*/ 18596 w 914298"/>
                <a:gd name="connsiteY802" fmla="*/ 671519 h 790325"/>
                <a:gd name="connsiteX803" fmla="*/ 18596 w 914298"/>
                <a:gd name="connsiteY803" fmla="*/ 666870 h 790325"/>
                <a:gd name="connsiteX804" fmla="*/ 23245 w 914298"/>
                <a:gd name="connsiteY804" fmla="*/ 666870 h 790325"/>
                <a:gd name="connsiteX805" fmla="*/ 27894 w 914298"/>
                <a:gd name="connsiteY805" fmla="*/ 666870 h 790325"/>
                <a:gd name="connsiteX806" fmla="*/ 23245 w 914298"/>
                <a:gd name="connsiteY806" fmla="*/ 662221 h 790325"/>
                <a:gd name="connsiteX807" fmla="*/ 27894 w 914298"/>
                <a:gd name="connsiteY807" fmla="*/ 662221 h 790325"/>
                <a:gd name="connsiteX808" fmla="*/ 37192 w 914298"/>
                <a:gd name="connsiteY808" fmla="*/ 652923 h 790325"/>
                <a:gd name="connsiteX809" fmla="*/ 37192 w 914298"/>
                <a:gd name="connsiteY809" fmla="*/ 652923 h 790325"/>
                <a:gd name="connsiteX810" fmla="*/ 27894 w 914298"/>
                <a:gd name="connsiteY810" fmla="*/ 657572 h 790325"/>
                <a:gd name="connsiteX811" fmla="*/ 23245 w 914298"/>
                <a:gd name="connsiteY811" fmla="*/ 657572 h 790325"/>
                <a:gd name="connsiteX812" fmla="*/ 18596 w 914298"/>
                <a:gd name="connsiteY812" fmla="*/ 666870 h 790325"/>
                <a:gd name="connsiteX813" fmla="*/ 13947 w 914298"/>
                <a:gd name="connsiteY813" fmla="*/ 662221 h 790325"/>
                <a:gd name="connsiteX814" fmla="*/ 13947 w 914298"/>
                <a:gd name="connsiteY814" fmla="*/ 652923 h 790325"/>
                <a:gd name="connsiteX815" fmla="*/ 9298 w 914298"/>
                <a:gd name="connsiteY815" fmla="*/ 648274 h 790325"/>
                <a:gd name="connsiteX816" fmla="*/ 13947 w 914298"/>
                <a:gd name="connsiteY816" fmla="*/ 648274 h 790325"/>
                <a:gd name="connsiteX817" fmla="*/ 4649 w 914298"/>
                <a:gd name="connsiteY817" fmla="*/ 643625 h 790325"/>
                <a:gd name="connsiteX818" fmla="*/ 9298 w 914298"/>
                <a:gd name="connsiteY818" fmla="*/ 643625 h 790325"/>
                <a:gd name="connsiteX819" fmla="*/ 18596 w 914298"/>
                <a:gd name="connsiteY819" fmla="*/ 648274 h 790325"/>
                <a:gd name="connsiteX820" fmla="*/ 23245 w 914298"/>
                <a:gd name="connsiteY820" fmla="*/ 648274 h 790325"/>
                <a:gd name="connsiteX821" fmla="*/ 27894 w 914298"/>
                <a:gd name="connsiteY821" fmla="*/ 652923 h 790325"/>
                <a:gd name="connsiteX822" fmla="*/ 27894 w 914298"/>
                <a:gd name="connsiteY822" fmla="*/ 648274 h 790325"/>
                <a:gd name="connsiteX823" fmla="*/ 27894 w 914298"/>
                <a:gd name="connsiteY823" fmla="*/ 643625 h 790325"/>
                <a:gd name="connsiteX824" fmla="*/ 32543 w 914298"/>
                <a:gd name="connsiteY824" fmla="*/ 643625 h 790325"/>
                <a:gd name="connsiteX825" fmla="*/ 32543 w 914298"/>
                <a:gd name="connsiteY825" fmla="*/ 638976 h 790325"/>
                <a:gd name="connsiteX826" fmla="*/ 27894 w 914298"/>
                <a:gd name="connsiteY826" fmla="*/ 638976 h 790325"/>
                <a:gd name="connsiteX827" fmla="*/ 23245 w 914298"/>
                <a:gd name="connsiteY827" fmla="*/ 643625 h 790325"/>
                <a:gd name="connsiteX828" fmla="*/ 13947 w 914298"/>
                <a:gd name="connsiteY828" fmla="*/ 643625 h 790325"/>
                <a:gd name="connsiteX829" fmla="*/ 4649 w 914298"/>
                <a:gd name="connsiteY829" fmla="*/ 638976 h 790325"/>
                <a:gd name="connsiteX830" fmla="*/ 9298 w 914298"/>
                <a:gd name="connsiteY830" fmla="*/ 634327 h 790325"/>
                <a:gd name="connsiteX831" fmla="*/ 13947 w 914298"/>
                <a:gd name="connsiteY831" fmla="*/ 634327 h 790325"/>
                <a:gd name="connsiteX832" fmla="*/ 18596 w 914298"/>
                <a:gd name="connsiteY832" fmla="*/ 629678 h 790325"/>
                <a:gd name="connsiteX833" fmla="*/ 23245 w 914298"/>
                <a:gd name="connsiteY833" fmla="*/ 629678 h 790325"/>
                <a:gd name="connsiteX834" fmla="*/ 23245 w 914298"/>
                <a:gd name="connsiteY834" fmla="*/ 634327 h 790325"/>
                <a:gd name="connsiteX835" fmla="*/ 27894 w 914298"/>
                <a:gd name="connsiteY835" fmla="*/ 634327 h 790325"/>
                <a:gd name="connsiteX836" fmla="*/ 37192 w 914298"/>
                <a:gd name="connsiteY836" fmla="*/ 634327 h 790325"/>
                <a:gd name="connsiteX837" fmla="*/ 37192 w 914298"/>
                <a:gd name="connsiteY837" fmla="*/ 625029 h 790325"/>
                <a:gd name="connsiteX838" fmla="*/ 41841 w 914298"/>
                <a:gd name="connsiteY838" fmla="*/ 629678 h 790325"/>
                <a:gd name="connsiteX839" fmla="*/ 46490 w 914298"/>
                <a:gd name="connsiteY839" fmla="*/ 625029 h 790325"/>
                <a:gd name="connsiteX840" fmla="*/ 51139 w 914298"/>
                <a:gd name="connsiteY840" fmla="*/ 620380 h 790325"/>
                <a:gd name="connsiteX841" fmla="*/ 55788 w 914298"/>
                <a:gd name="connsiteY841" fmla="*/ 629678 h 790325"/>
                <a:gd name="connsiteX842" fmla="*/ 55788 w 914298"/>
                <a:gd name="connsiteY842" fmla="*/ 625029 h 790325"/>
                <a:gd name="connsiteX843" fmla="*/ 60437 w 914298"/>
                <a:gd name="connsiteY843" fmla="*/ 629678 h 790325"/>
                <a:gd name="connsiteX844" fmla="*/ 65086 w 914298"/>
                <a:gd name="connsiteY844" fmla="*/ 629678 h 790325"/>
                <a:gd name="connsiteX845" fmla="*/ 69735 w 914298"/>
                <a:gd name="connsiteY845" fmla="*/ 634327 h 790325"/>
                <a:gd name="connsiteX846" fmla="*/ 74384 w 914298"/>
                <a:gd name="connsiteY846" fmla="*/ 629678 h 790325"/>
                <a:gd name="connsiteX847" fmla="*/ 74384 w 914298"/>
                <a:gd name="connsiteY847" fmla="*/ 620380 h 790325"/>
                <a:gd name="connsiteX848" fmla="*/ 83682 w 914298"/>
                <a:gd name="connsiteY848" fmla="*/ 625029 h 790325"/>
                <a:gd name="connsiteX849" fmla="*/ 83682 w 914298"/>
                <a:gd name="connsiteY849" fmla="*/ 629678 h 790325"/>
                <a:gd name="connsiteX850" fmla="*/ 82132 w 914298"/>
                <a:gd name="connsiteY850" fmla="*/ 629678 h 790325"/>
                <a:gd name="connsiteX851" fmla="*/ 82132 w 914298"/>
                <a:gd name="connsiteY851" fmla="*/ 634327 h 790325"/>
                <a:gd name="connsiteX852" fmla="*/ 91430 w 914298"/>
                <a:gd name="connsiteY852" fmla="*/ 638976 h 790325"/>
                <a:gd name="connsiteX853" fmla="*/ 86781 w 914298"/>
                <a:gd name="connsiteY853" fmla="*/ 634327 h 790325"/>
                <a:gd name="connsiteX854" fmla="*/ 86781 w 914298"/>
                <a:gd name="connsiteY854" fmla="*/ 629678 h 790325"/>
                <a:gd name="connsiteX855" fmla="*/ 91430 w 914298"/>
                <a:gd name="connsiteY855" fmla="*/ 625029 h 790325"/>
                <a:gd name="connsiteX856" fmla="*/ 96079 w 914298"/>
                <a:gd name="connsiteY856" fmla="*/ 629678 h 790325"/>
                <a:gd name="connsiteX857" fmla="*/ 105377 w 914298"/>
                <a:gd name="connsiteY857" fmla="*/ 634327 h 790325"/>
                <a:gd name="connsiteX858" fmla="*/ 100728 w 914298"/>
                <a:gd name="connsiteY858" fmla="*/ 620380 h 790325"/>
                <a:gd name="connsiteX859" fmla="*/ 105377 w 914298"/>
                <a:gd name="connsiteY859" fmla="*/ 620380 h 790325"/>
                <a:gd name="connsiteX860" fmla="*/ 110026 w 914298"/>
                <a:gd name="connsiteY860" fmla="*/ 620380 h 790325"/>
                <a:gd name="connsiteX861" fmla="*/ 114675 w 914298"/>
                <a:gd name="connsiteY861" fmla="*/ 615731 h 790325"/>
                <a:gd name="connsiteX862" fmla="*/ 114675 w 914298"/>
                <a:gd name="connsiteY862" fmla="*/ 611082 h 790325"/>
                <a:gd name="connsiteX863" fmla="*/ 110026 w 914298"/>
                <a:gd name="connsiteY863" fmla="*/ 611082 h 790325"/>
                <a:gd name="connsiteX864" fmla="*/ 105377 w 914298"/>
                <a:gd name="connsiteY864" fmla="*/ 615731 h 790325"/>
                <a:gd name="connsiteX865" fmla="*/ 100728 w 914298"/>
                <a:gd name="connsiteY865" fmla="*/ 615731 h 790325"/>
                <a:gd name="connsiteX866" fmla="*/ 96079 w 914298"/>
                <a:gd name="connsiteY866" fmla="*/ 615731 h 790325"/>
                <a:gd name="connsiteX867" fmla="*/ 96079 w 914298"/>
                <a:gd name="connsiteY867" fmla="*/ 611082 h 790325"/>
                <a:gd name="connsiteX868" fmla="*/ 100728 w 914298"/>
                <a:gd name="connsiteY868" fmla="*/ 611082 h 790325"/>
                <a:gd name="connsiteX869" fmla="*/ 105377 w 914298"/>
                <a:gd name="connsiteY869" fmla="*/ 606433 h 790325"/>
                <a:gd name="connsiteX870" fmla="*/ 110026 w 914298"/>
                <a:gd name="connsiteY870" fmla="*/ 601784 h 790325"/>
                <a:gd name="connsiteX871" fmla="*/ 114675 w 914298"/>
                <a:gd name="connsiteY871" fmla="*/ 597135 h 790325"/>
                <a:gd name="connsiteX872" fmla="*/ 114675 w 914298"/>
                <a:gd name="connsiteY872" fmla="*/ 592486 h 790325"/>
                <a:gd name="connsiteX873" fmla="*/ 110026 w 914298"/>
                <a:gd name="connsiteY873" fmla="*/ 597135 h 790325"/>
                <a:gd name="connsiteX874" fmla="*/ 100728 w 914298"/>
                <a:gd name="connsiteY874" fmla="*/ 601784 h 790325"/>
                <a:gd name="connsiteX875" fmla="*/ 96079 w 914298"/>
                <a:gd name="connsiteY875" fmla="*/ 606433 h 790325"/>
                <a:gd name="connsiteX876" fmla="*/ 91430 w 914298"/>
                <a:gd name="connsiteY876" fmla="*/ 611082 h 790325"/>
                <a:gd name="connsiteX877" fmla="*/ 96079 w 914298"/>
                <a:gd name="connsiteY877" fmla="*/ 615731 h 790325"/>
                <a:gd name="connsiteX878" fmla="*/ 96079 w 914298"/>
                <a:gd name="connsiteY878" fmla="*/ 620380 h 790325"/>
                <a:gd name="connsiteX879" fmla="*/ 86781 w 914298"/>
                <a:gd name="connsiteY879" fmla="*/ 620380 h 790325"/>
                <a:gd name="connsiteX880" fmla="*/ 82132 w 914298"/>
                <a:gd name="connsiteY880" fmla="*/ 620380 h 790325"/>
                <a:gd name="connsiteX881" fmla="*/ 77483 w 914298"/>
                <a:gd name="connsiteY881" fmla="*/ 620380 h 790325"/>
                <a:gd name="connsiteX882" fmla="*/ 72834 w 914298"/>
                <a:gd name="connsiteY882" fmla="*/ 615731 h 790325"/>
                <a:gd name="connsiteX883" fmla="*/ 72834 w 914298"/>
                <a:gd name="connsiteY883" fmla="*/ 611082 h 790325"/>
                <a:gd name="connsiteX884" fmla="*/ 77483 w 914298"/>
                <a:gd name="connsiteY884" fmla="*/ 601784 h 790325"/>
                <a:gd name="connsiteX885" fmla="*/ 72834 w 914298"/>
                <a:gd name="connsiteY885" fmla="*/ 601784 h 790325"/>
                <a:gd name="connsiteX886" fmla="*/ 72834 w 914298"/>
                <a:gd name="connsiteY886" fmla="*/ 604883 h 790325"/>
                <a:gd name="connsiteX887" fmla="*/ 68185 w 914298"/>
                <a:gd name="connsiteY887" fmla="*/ 614181 h 790325"/>
                <a:gd name="connsiteX888" fmla="*/ 68185 w 914298"/>
                <a:gd name="connsiteY888" fmla="*/ 604883 h 790325"/>
                <a:gd name="connsiteX889" fmla="*/ 63536 w 914298"/>
                <a:gd name="connsiteY889" fmla="*/ 614181 h 790325"/>
                <a:gd name="connsiteX890" fmla="*/ 63536 w 914298"/>
                <a:gd name="connsiteY890" fmla="*/ 618830 h 790325"/>
                <a:gd name="connsiteX891" fmla="*/ 58887 w 914298"/>
                <a:gd name="connsiteY891" fmla="*/ 618830 h 790325"/>
                <a:gd name="connsiteX892" fmla="*/ 54238 w 914298"/>
                <a:gd name="connsiteY892" fmla="*/ 618830 h 790325"/>
                <a:gd name="connsiteX893" fmla="*/ 54238 w 914298"/>
                <a:gd name="connsiteY893" fmla="*/ 614181 h 790325"/>
                <a:gd name="connsiteX894" fmla="*/ 49589 w 914298"/>
                <a:gd name="connsiteY894" fmla="*/ 618830 h 790325"/>
                <a:gd name="connsiteX895" fmla="*/ 44940 w 914298"/>
                <a:gd name="connsiteY895" fmla="*/ 618830 h 790325"/>
                <a:gd name="connsiteX896" fmla="*/ 40291 w 914298"/>
                <a:gd name="connsiteY896" fmla="*/ 618830 h 790325"/>
                <a:gd name="connsiteX897" fmla="*/ 35642 w 914298"/>
                <a:gd name="connsiteY897" fmla="*/ 618830 h 790325"/>
                <a:gd name="connsiteX898" fmla="*/ 30993 w 914298"/>
                <a:gd name="connsiteY898" fmla="*/ 618830 h 790325"/>
                <a:gd name="connsiteX899" fmla="*/ 21695 w 914298"/>
                <a:gd name="connsiteY899" fmla="*/ 623479 h 790325"/>
                <a:gd name="connsiteX900" fmla="*/ 17046 w 914298"/>
                <a:gd name="connsiteY900" fmla="*/ 618830 h 790325"/>
                <a:gd name="connsiteX901" fmla="*/ 7748 w 914298"/>
                <a:gd name="connsiteY901" fmla="*/ 623479 h 790325"/>
                <a:gd name="connsiteX902" fmla="*/ 3099 w 914298"/>
                <a:gd name="connsiteY902" fmla="*/ 628128 h 790325"/>
                <a:gd name="connsiteX903" fmla="*/ 4649 w 914298"/>
                <a:gd name="connsiteY903" fmla="*/ 632777 h 790325"/>
                <a:gd name="connsiteX904" fmla="*/ 0 w 914298"/>
                <a:gd name="connsiteY904" fmla="*/ 628128 h 790325"/>
                <a:gd name="connsiteX905" fmla="*/ 9298 w 914298"/>
                <a:gd name="connsiteY905" fmla="*/ 618830 h 790325"/>
                <a:gd name="connsiteX906" fmla="*/ 4649 w 914298"/>
                <a:gd name="connsiteY906" fmla="*/ 618830 h 790325"/>
                <a:gd name="connsiteX907" fmla="*/ 13947 w 914298"/>
                <a:gd name="connsiteY907" fmla="*/ 618830 h 790325"/>
                <a:gd name="connsiteX908" fmla="*/ 13947 w 914298"/>
                <a:gd name="connsiteY908" fmla="*/ 614181 h 790325"/>
                <a:gd name="connsiteX909" fmla="*/ 18596 w 914298"/>
                <a:gd name="connsiteY909" fmla="*/ 614181 h 790325"/>
                <a:gd name="connsiteX910" fmla="*/ 23245 w 914298"/>
                <a:gd name="connsiteY910" fmla="*/ 609532 h 790325"/>
                <a:gd name="connsiteX911" fmla="*/ 18596 w 914298"/>
                <a:gd name="connsiteY911" fmla="*/ 609532 h 790325"/>
                <a:gd name="connsiteX912" fmla="*/ 9298 w 914298"/>
                <a:gd name="connsiteY912" fmla="*/ 609532 h 790325"/>
                <a:gd name="connsiteX913" fmla="*/ 13947 w 914298"/>
                <a:gd name="connsiteY913" fmla="*/ 604883 h 790325"/>
                <a:gd name="connsiteX914" fmla="*/ 18596 w 914298"/>
                <a:gd name="connsiteY914" fmla="*/ 600234 h 790325"/>
                <a:gd name="connsiteX915" fmla="*/ 23245 w 914298"/>
                <a:gd name="connsiteY915" fmla="*/ 600234 h 790325"/>
                <a:gd name="connsiteX916" fmla="*/ 18596 w 914298"/>
                <a:gd name="connsiteY916" fmla="*/ 595585 h 790325"/>
                <a:gd name="connsiteX917" fmla="*/ 13947 w 914298"/>
                <a:gd name="connsiteY917" fmla="*/ 595585 h 790325"/>
                <a:gd name="connsiteX918" fmla="*/ 13947 w 914298"/>
                <a:gd name="connsiteY918" fmla="*/ 586287 h 790325"/>
                <a:gd name="connsiteX919" fmla="*/ 23245 w 914298"/>
                <a:gd name="connsiteY919" fmla="*/ 581638 h 790325"/>
                <a:gd name="connsiteX920" fmla="*/ 27894 w 914298"/>
                <a:gd name="connsiteY920" fmla="*/ 581638 h 790325"/>
                <a:gd name="connsiteX921" fmla="*/ 27894 w 914298"/>
                <a:gd name="connsiteY921" fmla="*/ 576989 h 790325"/>
                <a:gd name="connsiteX922" fmla="*/ 37192 w 914298"/>
                <a:gd name="connsiteY922" fmla="*/ 576989 h 790325"/>
                <a:gd name="connsiteX923" fmla="*/ 41841 w 914298"/>
                <a:gd name="connsiteY923" fmla="*/ 576989 h 790325"/>
                <a:gd name="connsiteX924" fmla="*/ 41841 w 914298"/>
                <a:gd name="connsiteY924" fmla="*/ 581638 h 790325"/>
                <a:gd name="connsiteX925" fmla="*/ 51139 w 914298"/>
                <a:gd name="connsiteY925" fmla="*/ 581638 h 790325"/>
                <a:gd name="connsiteX926" fmla="*/ 55788 w 914298"/>
                <a:gd name="connsiteY926" fmla="*/ 586287 h 790325"/>
                <a:gd name="connsiteX927" fmla="*/ 60437 w 914298"/>
                <a:gd name="connsiteY927" fmla="*/ 586287 h 790325"/>
                <a:gd name="connsiteX928" fmla="*/ 65086 w 914298"/>
                <a:gd name="connsiteY928" fmla="*/ 590936 h 790325"/>
                <a:gd name="connsiteX929" fmla="*/ 69735 w 914298"/>
                <a:gd name="connsiteY929" fmla="*/ 586287 h 790325"/>
                <a:gd name="connsiteX930" fmla="*/ 65086 w 914298"/>
                <a:gd name="connsiteY930" fmla="*/ 581638 h 790325"/>
                <a:gd name="connsiteX931" fmla="*/ 69735 w 914298"/>
                <a:gd name="connsiteY931" fmla="*/ 581638 h 790325"/>
                <a:gd name="connsiteX932" fmla="*/ 74384 w 914298"/>
                <a:gd name="connsiteY932" fmla="*/ 581638 h 790325"/>
                <a:gd name="connsiteX933" fmla="*/ 79033 w 914298"/>
                <a:gd name="connsiteY933" fmla="*/ 581638 h 790325"/>
                <a:gd name="connsiteX934" fmla="*/ 83682 w 914298"/>
                <a:gd name="connsiteY934" fmla="*/ 581638 h 790325"/>
                <a:gd name="connsiteX935" fmla="*/ 83682 w 914298"/>
                <a:gd name="connsiteY935" fmla="*/ 576989 h 790325"/>
                <a:gd name="connsiteX936" fmla="*/ 79033 w 914298"/>
                <a:gd name="connsiteY936" fmla="*/ 576989 h 790325"/>
                <a:gd name="connsiteX937" fmla="*/ 74384 w 914298"/>
                <a:gd name="connsiteY937" fmla="*/ 576989 h 790325"/>
                <a:gd name="connsiteX938" fmla="*/ 69735 w 914298"/>
                <a:gd name="connsiteY938" fmla="*/ 576989 h 790325"/>
                <a:gd name="connsiteX939" fmla="*/ 60437 w 914298"/>
                <a:gd name="connsiteY939" fmla="*/ 576989 h 790325"/>
                <a:gd name="connsiteX940" fmla="*/ 55788 w 914298"/>
                <a:gd name="connsiteY940" fmla="*/ 581638 h 790325"/>
                <a:gd name="connsiteX941" fmla="*/ 51139 w 914298"/>
                <a:gd name="connsiteY941" fmla="*/ 576989 h 790325"/>
                <a:gd name="connsiteX942" fmla="*/ 41841 w 914298"/>
                <a:gd name="connsiteY942" fmla="*/ 572340 h 790325"/>
                <a:gd name="connsiteX943" fmla="*/ 29444 w 914298"/>
                <a:gd name="connsiteY943" fmla="*/ 572340 h 790325"/>
                <a:gd name="connsiteX944" fmla="*/ 24795 w 914298"/>
                <a:gd name="connsiteY944" fmla="*/ 576989 h 790325"/>
                <a:gd name="connsiteX945" fmla="*/ 20146 w 914298"/>
                <a:gd name="connsiteY945" fmla="*/ 581638 h 790325"/>
                <a:gd name="connsiteX946" fmla="*/ 10848 w 914298"/>
                <a:gd name="connsiteY946" fmla="*/ 581638 h 790325"/>
                <a:gd name="connsiteX947" fmla="*/ 10848 w 914298"/>
                <a:gd name="connsiteY947" fmla="*/ 576989 h 790325"/>
                <a:gd name="connsiteX948" fmla="*/ 15497 w 914298"/>
                <a:gd name="connsiteY948" fmla="*/ 576989 h 790325"/>
                <a:gd name="connsiteX949" fmla="*/ 15497 w 914298"/>
                <a:gd name="connsiteY949" fmla="*/ 572340 h 790325"/>
                <a:gd name="connsiteX950" fmla="*/ 20146 w 914298"/>
                <a:gd name="connsiteY950" fmla="*/ 567691 h 790325"/>
                <a:gd name="connsiteX951" fmla="*/ 20146 w 914298"/>
                <a:gd name="connsiteY951" fmla="*/ 567691 h 790325"/>
                <a:gd name="connsiteX952" fmla="*/ 24795 w 914298"/>
                <a:gd name="connsiteY952" fmla="*/ 572340 h 790325"/>
                <a:gd name="connsiteX953" fmla="*/ 24795 w 914298"/>
                <a:gd name="connsiteY953" fmla="*/ 567691 h 790325"/>
                <a:gd name="connsiteX954" fmla="*/ 20146 w 914298"/>
                <a:gd name="connsiteY954" fmla="*/ 563043 h 790325"/>
                <a:gd name="connsiteX955" fmla="*/ 20146 w 914298"/>
                <a:gd name="connsiteY955" fmla="*/ 558394 h 790325"/>
                <a:gd name="connsiteX956" fmla="*/ 24795 w 914298"/>
                <a:gd name="connsiteY956" fmla="*/ 558394 h 790325"/>
                <a:gd name="connsiteX957" fmla="*/ 24795 w 914298"/>
                <a:gd name="connsiteY957" fmla="*/ 558394 h 790325"/>
                <a:gd name="connsiteX958" fmla="*/ 29444 w 914298"/>
                <a:gd name="connsiteY958" fmla="*/ 563043 h 790325"/>
                <a:gd name="connsiteX959" fmla="*/ 34093 w 914298"/>
                <a:gd name="connsiteY959" fmla="*/ 567691 h 790325"/>
                <a:gd name="connsiteX960" fmla="*/ 38741 w 914298"/>
                <a:gd name="connsiteY960" fmla="*/ 567691 h 790325"/>
                <a:gd name="connsiteX961" fmla="*/ 34093 w 914298"/>
                <a:gd name="connsiteY961" fmla="*/ 563043 h 790325"/>
                <a:gd name="connsiteX962" fmla="*/ 29444 w 914298"/>
                <a:gd name="connsiteY962" fmla="*/ 558394 h 790325"/>
                <a:gd name="connsiteX963" fmla="*/ 34093 w 914298"/>
                <a:gd name="connsiteY963" fmla="*/ 553745 h 790325"/>
                <a:gd name="connsiteX964" fmla="*/ 38741 w 914298"/>
                <a:gd name="connsiteY964" fmla="*/ 553745 h 790325"/>
                <a:gd name="connsiteX965" fmla="*/ 34093 w 914298"/>
                <a:gd name="connsiteY965" fmla="*/ 549096 h 790325"/>
                <a:gd name="connsiteX966" fmla="*/ 38741 w 914298"/>
                <a:gd name="connsiteY966" fmla="*/ 544447 h 790325"/>
                <a:gd name="connsiteX967" fmla="*/ 43390 w 914298"/>
                <a:gd name="connsiteY967" fmla="*/ 549096 h 790325"/>
                <a:gd name="connsiteX968" fmla="*/ 52688 w 914298"/>
                <a:gd name="connsiteY968" fmla="*/ 544447 h 790325"/>
                <a:gd name="connsiteX969" fmla="*/ 57337 w 914298"/>
                <a:gd name="connsiteY969" fmla="*/ 549096 h 790325"/>
                <a:gd name="connsiteX970" fmla="*/ 52688 w 914298"/>
                <a:gd name="connsiteY970" fmla="*/ 553745 h 790325"/>
                <a:gd name="connsiteX971" fmla="*/ 48040 w 914298"/>
                <a:gd name="connsiteY971" fmla="*/ 558394 h 790325"/>
                <a:gd name="connsiteX972" fmla="*/ 43390 w 914298"/>
                <a:gd name="connsiteY972" fmla="*/ 563043 h 790325"/>
                <a:gd name="connsiteX973" fmla="*/ 52688 w 914298"/>
                <a:gd name="connsiteY973" fmla="*/ 563043 h 790325"/>
                <a:gd name="connsiteX974" fmla="*/ 48040 w 914298"/>
                <a:gd name="connsiteY974" fmla="*/ 567691 h 790325"/>
                <a:gd name="connsiteX975" fmla="*/ 52688 w 914298"/>
                <a:gd name="connsiteY975" fmla="*/ 563043 h 790325"/>
                <a:gd name="connsiteX976" fmla="*/ 61986 w 914298"/>
                <a:gd name="connsiteY976" fmla="*/ 567691 h 790325"/>
                <a:gd name="connsiteX977" fmla="*/ 66635 w 914298"/>
                <a:gd name="connsiteY977" fmla="*/ 567691 h 790325"/>
                <a:gd name="connsiteX978" fmla="*/ 71284 w 914298"/>
                <a:gd name="connsiteY978" fmla="*/ 567691 h 790325"/>
                <a:gd name="connsiteX979" fmla="*/ 66635 w 914298"/>
                <a:gd name="connsiteY979" fmla="*/ 567691 h 790325"/>
                <a:gd name="connsiteX980" fmla="*/ 57337 w 914298"/>
                <a:gd name="connsiteY980" fmla="*/ 563043 h 790325"/>
                <a:gd name="connsiteX981" fmla="*/ 46490 w 914298"/>
                <a:gd name="connsiteY981" fmla="*/ 558394 h 790325"/>
                <a:gd name="connsiteX982" fmla="*/ 51139 w 914298"/>
                <a:gd name="connsiteY982" fmla="*/ 553745 h 790325"/>
                <a:gd name="connsiteX983" fmla="*/ 60437 w 914298"/>
                <a:gd name="connsiteY983" fmla="*/ 549096 h 790325"/>
                <a:gd name="connsiteX984" fmla="*/ 60437 w 914298"/>
                <a:gd name="connsiteY984" fmla="*/ 558394 h 790325"/>
                <a:gd name="connsiteX985" fmla="*/ 65086 w 914298"/>
                <a:gd name="connsiteY985" fmla="*/ 558394 h 790325"/>
                <a:gd name="connsiteX986" fmla="*/ 69735 w 914298"/>
                <a:gd name="connsiteY986" fmla="*/ 567691 h 790325"/>
                <a:gd name="connsiteX987" fmla="*/ 69735 w 914298"/>
                <a:gd name="connsiteY987" fmla="*/ 558394 h 790325"/>
                <a:gd name="connsiteX988" fmla="*/ 65086 w 914298"/>
                <a:gd name="connsiteY988" fmla="*/ 553745 h 790325"/>
                <a:gd name="connsiteX989" fmla="*/ 65086 w 914298"/>
                <a:gd name="connsiteY989" fmla="*/ 549096 h 790325"/>
                <a:gd name="connsiteX990" fmla="*/ 69735 w 914298"/>
                <a:gd name="connsiteY990" fmla="*/ 549096 h 790325"/>
                <a:gd name="connsiteX991" fmla="*/ 74384 w 914298"/>
                <a:gd name="connsiteY991" fmla="*/ 549096 h 790325"/>
                <a:gd name="connsiteX992" fmla="*/ 79033 w 914298"/>
                <a:gd name="connsiteY992" fmla="*/ 549096 h 790325"/>
                <a:gd name="connsiteX993" fmla="*/ 83682 w 914298"/>
                <a:gd name="connsiteY993" fmla="*/ 558394 h 790325"/>
                <a:gd name="connsiteX994" fmla="*/ 79033 w 914298"/>
                <a:gd name="connsiteY994" fmla="*/ 567691 h 790325"/>
                <a:gd name="connsiteX995" fmla="*/ 83682 w 914298"/>
                <a:gd name="connsiteY995" fmla="*/ 563043 h 790325"/>
                <a:gd name="connsiteX996" fmla="*/ 88331 w 914298"/>
                <a:gd name="connsiteY996" fmla="*/ 558394 h 790325"/>
                <a:gd name="connsiteX997" fmla="*/ 92980 w 914298"/>
                <a:gd name="connsiteY997" fmla="*/ 558394 h 790325"/>
                <a:gd name="connsiteX998" fmla="*/ 97629 w 914298"/>
                <a:gd name="connsiteY998" fmla="*/ 558394 h 790325"/>
                <a:gd name="connsiteX999" fmla="*/ 102278 w 914298"/>
                <a:gd name="connsiteY999" fmla="*/ 558394 h 790325"/>
                <a:gd name="connsiteX1000" fmla="*/ 97629 w 914298"/>
                <a:gd name="connsiteY1000" fmla="*/ 553745 h 790325"/>
                <a:gd name="connsiteX1001" fmla="*/ 92980 w 914298"/>
                <a:gd name="connsiteY1001" fmla="*/ 553745 h 790325"/>
                <a:gd name="connsiteX1002" fmla="*/ 88331 w 914298"/>
                <a:gd name="connsiteY1002" fmla="*/ 553745 h 790325"/>
                <a:gd name="connsiteX1003" fmla="*/ 83682 w 914298"/>
                <a:gd name="connsiteY1003" fmla="*/ 549096 h 790325"/>
                <a:gd name="connsiteX1004" fmla="*/ 79033 w 914298"/>
                <a:gd name="connsiteY1004" fmla="*/ 544447 h 790325"/>
                <a:gd name="connsiteX1005" fmla="*/ 69735 w 914298"/>
                <a:gd name="connsiteY1005" fmla="*/ 544447 h 790325"/>
                <a:gd name="connsiteX1006" fmla="*/ 60437 w 914298"/>
                <a:gd name="connsiteY1006" fmla="*/ 544447 h 790325"/>
                <a:gd name="connsiteX1007" fmla="*/ 51139 w 914298"/>
                <a:gd name="connsiteY1007" fmla="*/ 549096 h 790325"/>
                <a:gd name="connsiteX1008" fmla="*/ 51139 w 914298"/>
                <a:gd name="connsiteY1008" fmla="*/ 542897 h 790325"/>
                <a:gd name="connsiteX1009" fmla="*/ 46490 w 914298"/>
                <a:gd name="connsiteY1009" fmla="*/ 538248 h 790325"/>
                <a:gd name="connsiteX1010" fmla="*/ 51139 w 914298"/>
                <a:gd name="connsiteY1010" fmla="*/ 533599 h 790325"/>
                <a:gd name="connsiteX1011" fmla="*/ 55788 w 914298"/>
                <a:gd name="connsiteY1011" fmla="*/ 538248 h 790325"/>
                <a:gd name="connsiteX1012" fmla="*/ 51139 w 914298"/>
                <a:gd name="connsiteY1012" fmla="*/ 533599 h 790325"/>
                <a:gd name="connsiteX1013" fmla="*/ 55788 w 914298"/>
                <a:gd name="connsiteY1013" fmla="*/ 528950 h 790325"/>
                <a:gd name="connsiteX1014" fmla="*/ 60437 w 914298"/>
                <a:gd name="connsiteY1014" fmla="*/ 533599 h 790325"/>
                <a:gd name="connsiteX1015" fmla="*/ 60437 w 914298"/>
                <a:gd name="connsiteY1015" fmla="*/ 533599 h 790325"/>
                <a:gd name="connsiteX1016" fmla="*/ 65086 w 914298"/>
                <a:gd name="connsiteY1016" fmla="*/ 533599 h 790325"/>
                <a:gd name="connsiteX1017" fmla="*/ 74384 w 914298"/>
                <a:gd name="connsiteY1017" fmla="*/ 528950 h 790325"/>
                <a:gd name="connsiteX1018" fmla="*/ 79033 w 914298"/>
                <a:gd name="connsiteY1018" fmla="*/ 528950 h 790325"/>
                <a:gd name="connsiteX1019" fmla="*/ 79033 w 914298"/>
                <a:gd name="connsiteY1019" fmla="*/ 528950 h 790325"/>
                <a:gd name="connsiteX1020" fmla="*/ 79033 w 914298"/>
                <a:gd name="connsiteY1020" fmla="*/ 533599 h 790325"/>
                <a:gd name="connsiteX1021" fmla="*/ 83682 w 914298"/>
                <a:gd name="connsiteY1021" fmla="*/ 533599 h 790325"/>
                <a:gd name="connsiteX1022" fmla="*/ 88331 w 914298"/>
                <a:gd name="connsiteY1022" fmla="*/ 533599 h 790325"/>
                <a:gd name="connsiteX1023" fmla="*/ 97629 w 914298"/>
                <a:gd name="connsiteY1023" fmla="*/ 533599 h 790325"/>
                <a:gd name="connsiteX1024" fmla="*/ 97629 w 914298"/>
                <a:gd name="connsiteY1024" fmla="*/ 538248 h 790325"/>
                <a:gd name="connsiteX1025" fmla="*/ 106926 w 914298"/>
                <a:gd name="connsiteY1025" fmla="*/ 542897 h 790325"/>
                <a:gd name="connsiteX1026" fmla="*/ 102278 w 914298"/>
                <a:gd name="connsiteY1026" fmla="*/ 533599 h 790325"/>
                <a:gd name="connsiteX1027" fmla="*/ 106926 w 914298"/>
                <a:gd name="connsiteY1027" fmla="*/ 533599 h 790325"/>
                <a:gd name="connsiteX1028" fmla="*/ 111575 w 914298"/>
                <a:gd name="connsiteY1028" fmla="*/ 528950 h 790325"/>
                <a:gd name="connsiteX1029" fmla="*/ 120873 w 914298"/>
                <a:gd name="connsiteY1029" fmla="*/ 528950 h 790325"/>
                <a:gd name="connsiteX1030" fmla="*/ 125522 w 914298"/>
                <a:gd name="connsiteY1030" fmla="*/ 533599 h 790325"/>
                <a:gd name="connsiteX1031" fmla="*/ 130171 w 914298"/>
                <a:gd name="connsiteY1031" fmla="*/ 528950 h 790325"/>
                <a:gd name="connsiteX1032" fmla="*/ 120873 w 914298"/>
                <a:gd name="connsiteY1032" fmla="*/ 524301 h 790325"/>
                <a:gd name="connsiteX1033" fmla="*/ 111575 w 914298"/>
                <a:gd name="connsiteY1033" fmla="*/ 528950 h 790325"/>
                <a:gd name="connsiteX1034" fmla="*/ 99178 w 914298"/>
                <a:gd name="connsiteY1034" fmla="*/ 528950 h 790325"/>
                <a:gd name="connsiteX1035" fmla="*/ 103827 w 914298"/>
                <a:gd name="connsiteY1035" fmla="*/ 524301 h 790325"/>
                <a:gd name="connsiteX1036" fmla="*/ 94529 w 914298"/>
                <a:gd name="connsiteY1036" fmla="*/ 528950 h 790325"/>
                <a:gd name="connsiteX1037" fmla="*/ 82132 w 914298"/>
                <a:gd name="connsiteY1037" fmla="*/ 528950 h 790325"/>
                <a:gd name="connsiteX1038" fmla="*/ 82132 w 914298"/>
                <a:gd name="connsiteY1038" fmla="*/ 524301 h 790325"/>
                <a:gd name="connsiteX1039" fmla="*/ 77483 w 914298"/>
                <a:gd name="connsiteY1039" fmla="*/ 524301 h 790325"/>
                <a:gd name="connsiteX1040" fmla="*/ 72834 w 914298"/>
                <a:gd name="connsiteY1040" fmla="*/ 524301 h 790325"/>
                <a:gd name="connsiteX1041" fmla="*/ 77483 w 914298"/>
                <a:gd name="connsiteY1041" fmla="*/ 519652 h 790325"/>
                <a:gd name="connsiteX1042" fmla="*/ 82132 w 914298"/>
                <a:gd name="connsiteY1042" fmla="*/ 519652 h 790325"/>
                <a:gd name="connsiteX1043" fmla="*/ 82132 w 914298"/>
                <a:gd name="connsiteY1043" fmla="*/ 515003 h 790325"/>
                <a:gd name="connsiteX1044" fmla="*/ 91430 w 914298"/>
                <a:gd name="connsiteY1044" fmla="*/ 510354 h 790325"/>
                <a:gd name="connsiteX1045" fmla="*/ 96079 w 914298"/>
                <a:gd name="connsiteY1045" fmla="*/ 515003 h 790325"/>
                <a:gd name="connsiteX1046" fmla="*/ 96079 w 914298"/>
                <a:gd name="connsiteY1046" fmla="*/ 510354 h 790325"/>
                <a:gd name="connsiteX1047" fmla="*/ 100728 w 914298"/>
                <a:gd name="connsiteY1047" fmla="*/ 505705 h 790325"/>
                <a:gd name="connsiteX1048" fmla="*/ 105377 w 914298"/>
                <a:gd name="connsiteY1048" fmla="*/ 505705 h 790325"/>
                <a:gd name="connsiteX1049" fmla="*/ 105377 w 914298"/>
                <a:gd name="connsiteY1049" fmla="*/ 510354 h 790325"/>
                <a:gd name="connsiteX1050" fmla="*/ 110026 w 914298"/>
                <a:gd name="connsiteY1050" fmla="*/ 515003 h 790325"/>
                <a:gd name="connsiteX1051" fmla="*/ 114675 w 914298"/>
                <a:gd name="connsiteY1051" fmla="*/ 515003 h 790325"/>
                <a:gd name="connsiteX1052" fmla="*/ 119324 w 914298"/>
                <a:gd name="connsiteY1052" fmla="*/ 515003 h 790325"/>
                <a:gd name="connsiteX1053" fmla="*/ 123973 w 914298"/>
                <a:gd name="connsiteY1053" fmla="*/ 519652 h 790325"/>
                <a:gd name="connsiteX1054" fmla="*/ 128622 w 914298"/>
                <a:gd name="connsiteY1054" fmla="*/ 524301 h 790325"/>
                <a:gd name="connsiteX1055" fmla="*/ 133271 w 914298"/>
                <a:gd name="connsiteY1055" fmla="*/ 528950 h 790325"/>
                <a:gd name="connsiteX1056" fmla="*/ 142569 w 914298"/>
                <a:gd name="connsiteY1056" fmla="*/ 533599 h 790325"/>
                <a:gd name="connsiteX1057" fmla="*/ 137920 w 914298"/>
                <a:gd name="connsiteY1057" fmla="*/ 524301 h 790325"/>
                <a:gd name="connsiteX1058" fmla="*/ 128622 w 914298"/>
                <a:gd name="connsiteY1058" fmla="*/ 524301 h 790325"/>
                <a:gd name="connsiteX1059" fmla="*/ 123973 w 914298"/>
                <a:gd name="connsiteY1059" fmla="*/ 515003 h 790325"/>
                <a:gd name="connsiteX1060" fmla="*/ 119324 w 914298"/>
                <a:gd name="connsiteY1060" fmla="*/ 510354 h 790325"/>
                <a:gd name="connsiteX1061" fmla="*/ 123973 w 914298"/>
                <a:gd name="connsiteY1061" fmla="*/ 505705 h 790325"/>
                <a:gd name="connsiteX1062" fmla="*/ 128622 w 914298"/>
                <a:gd name="connsiteY1062" fmla="*/ 515003 h 790325"/>
                <a:gd name="connsiteX1063" fmla="*/ 133271 w 914298"/>
                <a:gd name="connsiteY1063" fmla="*/ 519652 h 790325"/>
                <a:gd name="connsiteX1064" fmla="*/ 137920 w 914298"/>
                <a:gd name="connsiteY1064" fmla="*/ 524301 h 790325"/>
                <a:gd name="connsiteX1065" fmla="*/ 137920 w 914298"/>
                <a:gd name="connsiteY1065" fmla="*/ 519652 h 790325"/>
                <a:gd name="connsiteX1066" fmla="*/ 137920 w 914298"/>
                <a:gd name="connsiteY1066" fmla="*/ 510354 h 790325"/>
                <a:gd name="connsiteX1067" fmla="*/ 133271 w 914298"/>
                <a:gd name="connsiteY1067" fmla="*/ 510354 h 790325"/>
                <a:gd name="connsiteX1068" fmla="*/ 128622 w 914298"/>
                <a:gd name="connsiteY1068" fmla="*/ 510354 h 790325"/>
                <a:gd name="connsiteX1069" fmla="*/ 123973 w 914298"/>
                <a:gd name="connsiteY1069" fmla="*/ 501056 h 790325"/>
                <a:gd name="connsiteX1070" fmla="*/ 119324 w 914298"/>
                <a:gd name="connsiteY1070" fmla="*/ 501056 h 790325"/>
                <a:gd name="connsiteX1071" fmla="*/ 123973 w 914298"/>
                <a:gd name="connsiteY1071" fmla="*/ 496407 h 790325"/>
                <a:gd name="connsiteX1072" fmla="*/ 128622 w 914298"/>
                <a:gd name="connsiteY1072" fmla="*/ 496407 h 790325"/>
                <a:gd name="connsiteX1073" fmla="*/ 128622 w 914298"/>
                <a:gd name="connsiteY1073" fmla="*/ 496407 h 790325"/>
                <a:gd name="connsiteX1074" fmla="*/ 133271 w 914298"/>
                <a:gd name="connsiteY1074" fmla="*/ 496407 h 790325"/>
                <a:gd name="connsiteX1075" fmla="*/ 133271 w 914298"/>
                <a:gd name="connsiteY1075" fmla="*/ 501056 h 790325"/>
                <a:gd name="connsiteX1076" fmla="*/ 137920 w 914298"/>
                <a:gd name="connsiteY1076" fmla="*/ 505705 h 790325"/>
                <a:gd name="connsiteX1077" fmla="*/ 142569 w 914298"/>
                <a:gd name="connsiteY1077" fmla="*/ 501056 h 790325"/>
                <a:gd name="connsiteX1078" fmla="*/ 137920 w 914298"/>
                <a:gd name="connsiteY1078" fmla="*/ 501056 h 790325"/>
                <a:gd name="connsiteX1079" fmla="*/ 137920 w 914298"/>
                <a:gd name="connsiteY1079" fmla="*/ 496407 h 790325"/>
                <a:gd name="connsiteX1080" fmla="*/ 133271 w 914298"/>
                <a:gd name="connsiteY1080" fmla="*/ 491758 h 790325"/>
                <a:gd name="connsiteX1081" fmla="*/ 137920 w 914298"/>
                <a:gd name="connsiteY1081" fmla="*/ 491758 h 790325"/>
                <a:gd name="connsiteX1082" fmla="*/ 147218 w 914298"/>
                <a:gd name="connsiteY1082" fmla="*/ 487109 h 790325"/>
                <a:gd name="connsiteX1083" fmla="*/ 151867 w 914298"/>
                <a:gd name="connsiteY1083" fmla="*/ 487109 h 790325"/>
                <a:gd name="connsiteX1084" fmla="*/ 156516 w 914298"/>
                <a:gd name="connsiteY1084" fmla="*/ 487109 h 790325"/>
                <a:gd name="connsiteX1085" fmla="*/ 156516 w 914298"/>
                <a:gd name="connsiteY1085" fmla="*/ 491758 h 790325"/>
                <a:gd name="connsiteX1086" fmla="*/ 156516 w 914298"/>
                <a:gd name="connsiteY1086" fmla="*/ 496407 h 790325"/>
                <a:gd name="connsiteX1087" fmla="*/ 159615 w 914298"/>
                <a:gd name="connsiteY1087" fmla="*/ 496407 h 790325"/>
                <a:gd name="connsiteX1088" fmla="*/ 164264 w 914298"/>
                <a:gd name="connsiteY1088" fmla="*/ 491758 h 790325"/>
                <a:gd name="connsiteX1089" fmla="*/ 159615 w 914298"/>
                <a:gd name="connsiteY1089" fmla="*/ 491758 h 790325"/>
                <a:gd name="connsiteX1090" fmla="*/ 159615 w 914298"/>
                <a:gd name="connsiteY1090" fmla="*/ 487109 h 790325"/>
                <a:gd name="connsiteX1091" fmla="*/ 164264 w 914298"/>
                <a:gd name="connsiteY1091" fmla="*/ 487109 h 790325"/>
                <a:gd name="connsiteX1092" fmla="*/ 159615 w 914298"/>
                <a:gd name="connsiteY1092" fmla="*/ 487109 h 790325"/>
                <a:gd name="connsiteX1093" fmla="*/ 159615 w 914298"/>
                <a:gd name="connsiteY1093" fmla="*/ 482460 h 790325"/>
                <a:gd name="connsiteX1094" fmla="*/ 164264 w 914298"/>
                <a:gd name="connsiteY1094" fmla="*/ 482460 h 790325"/>
                <a:gd name="connsiteX1095" fmla="*/ 168913 w 914298"/>
                <a:gd name="connsiteY1095" fmla="*/ 477811 h 790325"/>
                <a:gd name="connsiteX1096" fmla="*/ 173562 w 914298"/>
                <a:gd name="connsiteY1096" fmla="*/ 477811 h 790325"/>
                <a:gd name="connsiteX1097" fmla="*/ 178211 w 914298"/>
                <a:gd name="connsiteY1097" fmla="*/ 473162 h 790325"/>
                <a:gd name="connsiteX1098" fmla="*/ 178211 w 914298"/>
                <a:gd name="connsiteY1098" fmla="*/ 477811 h 790325"/>
                <a:gd name="connsiteX1099" fmla="*/ 182860 w 914298"/>
                <a:gd name="connsiteY1099" fmla="*/ 482460 h 790325"/>
                <a:gd name="connsiteX1100" fmla="*/ 182860 w 914298"/>
                <a:gd name="connsiteY1100" fmla="*/ 482460 h 790325"/>
                <a:gd name="connsiteX1101" fmla="*/ 182860 w 914298"/>
                <a:gd name="connsiteY1101" fmla="*/ 482460 h 790325"/>
                <a:gd name="connsiteX1102" fmla="*/ 187509 w 914298"/>
                <a:gd name="connsiteY1102" fmla="*/ 487109 h 790325"/>
                <a:gd name="connsiteX1103" fmla="*/ 187509 w 914298"/>
                <a:gd name="connsiteY1103" fmla="*/ 491758 h 790325"/>
                <a:gd name="connsiteX1104" fmla="*/ 182860 w 914298"/>
                <a:gd name="connsiteY1104" fmla="*/ 491758 h 790325"/>
                <a:gd name="connsiteX1105" fmla="*/ 187509 w 914298"/>
                <a:gd name="connsiteY1105" fmla="*/ 491758 h 790325"/>
                <a:gd name="connsiteX1106" fmla="*/ 192158 w 914298"/>
                <a:gd name="connsiteY1106" fmla="*/ 491758 h 790325"/>
                <a:gd name="connsiteX1107" fmla="*/ 196807 w 914298"/>
                <a:gd name="connsiteY1107" fmla="*/ 496407 h 790325"/>
                <a:gd name="connsiteX1108" fmla="*/ 192158 w 914298"/>
                <a:gd name="connsiteY1108" fmla="*/ 491758 h 790325"/>
                <a:gd name="connsiteX1109" fmla="*/ 192158 w 914298"/>
                <a:gd name="connsiteY1109" fmla="*/ 487109 h 790325"/>
                <a:gd name="connsiteX1110" fmla="*/ 196807 w 914298"/>
                <a:gd name="connsiteY1110" fmla="*/ 487109 h 790325"/>
                <a:gd name="connsiteX1111" fmla="*/ 201456 w 914298"/>
                <a:gd name="connsiteY1111" fmla="*/ 487109 h 790325"/>
                <a:gd name="connsiteX1112" fmla="*/ 206105 w 914298"/>
                <a:gd name="connsiteY1112" fmla="*/ 487109 h 790325"/>
                <a:gd name="connsiteX1113" fmla="*/ 206105 w 914298"/>
                <a:gd name="connsiteY1113" fmla="*/ 487109 h 790325"/>
                <a:gd name="connsiteX1114" fmla="*/ 210754 w 914298"/>
                <a:gd name="connsiteY1114" fmla="*/ 487109 h 790325"/>
                <a:gd name="connsiteX1115" fmla="*/ 215403 w 914298"/>
                <a:gd name="connsiteY1115" fmla="*/ 487109 h 790325"/>
                <a:gd name="connsiteX1116" fmla="*/ 215403 w 914298"/>
                <a:gd name="connsiteY1116" fmla="*/ 482460 h 790325"/>
                <a:gd name="connsiteX1117" fmla="*/ 210754 w 914298"/>
                <a:gd name="connsiteY1117" fmla="*/ 482460 h 790325"/>
                <a:gd name="connsiteX1118" fmla="*/ 215403 w 914298"/>
                <a:gd name="connsiteY1118" fmla="*/ 482460 h 790325"/>
                <a:gd name="connsiteX1119" fmla="*/ 215403 w 914298"/>
                <a:gd name="connsiteY1119" fmla="*/ 477811 h 790325"/>
                <a:gd name="connsiteX1120" fmla="*/ 206105 w 914298"/>
                <a:gd name="connsiteY1120" fmla="*/ 482460 h 790325"/>
                <a:gd name="connsiteX1121" fmla="*/ 210754 w 914298"/>
                <a:gd name="connsiteY1121" fmla="*/ 477811 h 790325"/>
                <a:gd name="connsiteX1122" fmla="*/ 215403 w 914298"/>
                <a:gd name="connsiteY1122" fmla="*/ 477811 h 790325"/>
                <a:gd name="connsiteX1123" fmla="*/ 215403 w 914298"/>
                <a:gd name="connsiteY1123" fmla="*/ 473162 h 790325"/>
                <a:gd name="connsiteX1124" fmla="*/ 220052 w 914298"/>
                <a:gd name="connsiteY1124" fmla="*/ 473162 h 790325"/>
                <a:gd name="connsiteX1125" fmla="*/ 224700 w 914298"/>
                <a:gd name="connsiteY1125" fmla="*/ 473162 h 790325"/>
                <a:gd name="connsiteX1126" fmla="*/ 229349 w 914298"/>
                <a:gd name="connsiteY1126" fmla="*/ 468513 h 790325"/>
                <a:gd name="connsiteX1127" fmla="*/ 233999 w 914298"/>
                <a:gd name="connsiteY1127" fmla="*/ 468513 h 790325"/>
                <a:gd name="connsiteX1128" fmla="*/ 233999 w 914298"/>
                <a:gd name="connsiteY1128" fmla="*/ 463864 h 790325"/>
                <a:gd name="connsiteX1129" fmla="*/ 229349 w 914298"/>
                <a:gd name="connsiteY1129" fmla="*/ 463864 h 790325"/>
                <a:gd name="connsiteX1130" fmla="*/ 224700 w 914298"/>
                <a:gd name="connsiteY1130" fmla="*/ 463864 h 790325"/>
                <a:gd name="connsiteX1131" fmla="*/ 220052 w 914298"/>
                <a:gd name="connsiteY1131" fmla="*/ 463864 h 790325"/>
                <a:gd name="connsiteX1132" fmla="*/ 224700 w 914298"/>
                <a:gd name="connsiteY1132" fmla="*/ 463864 h 790325"/>
                <a:gd name="connsiteX1133" fmla="*/ 229349 w 914298"/>
                <a:gd name="connsiteY1133" fmla="*/ 463864 h 790325"/>
                <a:gd name="connsiteX1134" fmla="*/ 224700 w 914298"/>
                <a:gd name="connsiteY1134" fmla="*/ 468513 h 790325"/>
                <a:gd name="connsiteX1135" fmla="*/ 220052 w 914298"/>
                <a:gd name="connsiteY1135" fmla="*/ 468513 h 790325"/>
                <a:gd name="connsiteX1136" fmla="*/ 210754 w 914298"/>
                <a:gd name="connsiteY1136" fmla="*/ 473162 h 790325"/>
                <a:gd name="connsiteX1137" fmla="*/ 206105 w 914298"/>
                <a:gd name="connsiteY1137" fmla="*/ 473162 h 790325"/>
                <a:gd name="connsiteX1138" fmla="*/ 196807 w 914298"/>
                <a:gd name="connsiteY1138" fmla="*/ 477811 h 790325"/>
                <a:gd name="connsiteX1139" fmla="*/ 192158 w 914298"/>
                <a:gd name="connsiteY1139" fmla="*/ 482460 h 790325"/>
                <a:gd name="connsiteX1140" fmla="*/ 187509 w 914298"/>
                <a:gd name="connsiteY1140" fmla="*/ 482460 h 790325"/>
                <a:gd name="connsiteX1141" fmla="*/ 182860 w 914298"/>
                <a:gd name="connsiteY1141" fmla="*/ 482460 h 790325"/>
                <a:gd name="connsiteX1142" fmla="*/ 178211 w 914298"/>
                <a:gd name="connsiteY1142" fmla="*/ 477811 h 790325"/>
                <a:gd name="connsiteX1143" fmla="*/ 178211 w 914298"/>
                <a:gd name="connsiteY1143" fmla="*/ 473162 h 790325"/>
                <a:gd name="connsiteX1144" fmla="*/ 182860 w 914298"/>
                <a:gd name="connsiteY1144" fmla="*/ 473162 h 790325"/>
                <a:gd name="connsiteX1145" fmla="*/ 187509 w 914298"/>
                <a:gd name="connsiteY1145" fmla="*/ 468513 h 790325"/>
                <a:gd name="connsiteX1146" fmla="*/ 182860 w 914298"/>
                <a:gd name="connsiteY1146" fmla="*/ 468513 h 790325"/>
                <a:gd name="connsiteX1147" fmla="*/ 178211 w 914298"/>
                <a:gd name="connsiteY1147" fmla="*/ 468513 h 790325"/>
                <a:gd name="connsiteX1148" fmla="*/ 173562 w 914298"/>
                <a:gd name="connsiteY1148" fmla="*/ 473162 h 790325"/>
                <a:gd name="connsiteX1149" fmla="*/ 168913 w 914298"/>
                <a:gd name="connsiteY1149" fmla="*/ 473162 h 790325"/>
                <a:gd name="connsiteX1150" fmla="*/ 164264 w 914298"/>
                <a:gd name="connsiteY1150" fmla="*/ 473162 h 790325"/>
                <a:gd name="connsiteX1151" fmla="*/ 168913 w 914298"/>
                <a:gd name="connsiteY1151" fmla="*/ 473162 h 790325"/>
                <a:gd name="connsiteX1152" fmla="*/ 164264 w 914298"/>
                <a:gd name="connsiteY1152" fmla="*/ 473162 h 790325"/>
                <a:gd name="connsiteX1153" fmla="*/ 168913 w 914298"/>
                <a:gd name="connsiteY1153" fmla="*/ 468513 h 790325"/>
                <a:gd name="connsiteX1154" fmla="*/ 168913 w 914298"/>
                <a:gd name="connsiteY1154" fmla="*/ 463864 h 790325"/>
                <a:gd name="connsiteX1155" fmla="*/ 173562 w 914298"/>
                <a:gd name="connsiteY1155" fmla="*/ 459215 h 790325"/>
                <a:gd name="connsiteX1156" fmla="*/ 178211 w 914298"/>
                <a:gd name="connsiteY1156" fmla="*/ 459215 h 790325"/>
                <a:gd name="connsiteX1157" fmla="*/ 182860 w 914298"/>
                <a:gd name="connsiteY1157" fmla="*/ 463864 h 790325"/>
                <a:gd name="connsiteX1158" fmla="*/ 182860 w 914298"/>
                <a:gd name="connsiteY1158" fmla="*/ 459215 h 790325"/>
                <a:gd name="connsiteX1159" fmla="*/ 182860 w 914298"/>
                <a:gd name="connsiteY1159" fmla="*/ 454566 h 790325"/>
                <a:gd name="connsiteX1160" fmla="*/ 187509 w 914298"/>
                <a:gd name="connsiteY1160" fmla="*/ 454566 h 790325"/>
                <a:gd name="connsiteX1161" fmla="*/ 182860 w 914298"/>
                <a:gd name="connsiteY1161" fmla="*/ 454566 h 790325"/>
                <a:gd name="connsiteX1162" fmla="*/ 178211 w 914298"/>
                <a:gd name="connsiteY1162" fmla="*/ 454566 h 790325"/>
                <a:gd name="connsiteX1163" fmla="*/ 173562 w 914298"/>
                <a:gd name="connsiteY1163" fmla="*/ 454566 h 790325"/>
                <a:gd name="connsiteX1164" fmla="*/ 178211 w 914298"/>
                <a:gd name="connsiteY1164" fmla="*/ 449917 h 790325"/>
                <a:gd name="connsiteX1165" fmla="*/ 178211 w 914298"/>
                <a:gd name="connsiteY1165" fmla="*/ 449917 h 790325"/>
                <a:gd name="connsiteX1166" fmla="*/ 182860 w 914298"/>
                <a:gd name="connsiteY1166" fmla="*/ 449917 h 790325"/>
                <a:gd name="connsiteX1167" fmla="*/ 187509 w 914298"/>
                <a:gd name="connsiteY1167" fmla="*/ 445268 h 790325"/>
                <a:gd name="connsiteX1168" fmla="*/ 192158 w 914298"/>
                <a:gd name="connsiteY1168" fmla="*/ 440620 h 790325"/>
                <a:gd name="connsiteX1169" fmla="*/ 192158 w 914298"/>
                <a:gd name="connsiteY1169" fmla="*/ 434421 h 790325"/>
                <a:gd name="connsiteX1170" fmla="*/ 196807 w 914298"/>
                <a:gd name="connsiteY1170" fmla="*/ 439070 h 790325"/>
                <a:gd name="connsiteX1171" fmla="*/ 196807 w 914298"/>
                <a:gd name="connsiteY1171" fmla="*/ 434421 h 790325"/>
                <a:gd name="connsiteX1172" fmla="*/ 196807 w 914298"/>
                <a:gd name="connsiteY1172" fmla="*/ 434421 h 790325"/>
                <a:gd name="connsiteX1173" fmla="*/ 201456 w 914298"/>
                <a:gd name="connsiteY1173" fmla="*/ 434421 h 790325"/>
                <a:gd name="connsiteX1174" fmla="*/ 206105 w 914298"/>
                <a:gd name="connsiteY1174" fmla="*/ 434421 h 790325"/>
                <a:gd name="connsiteX1175" fmla="*/ 206105 w 914298"/>
                <a:gd name="connsiteY1175" fmla="*/ 429772 h 790325"/>
                <a:gd name="connsiteX1176" fmla="*/ 201456 w 914298"/>
                <a:gd name="connsiteY1176" fmla="*/ 429772 h 790325"/>
                <a:gd name="connsiteX1177" fmla="*/ 206105 w 914298"/>
                <a:gd name="connsiteY1177" fmla="*/ 425123 h 790325"/>
                <a:gd name="connsiteX1178" fmla="*/ 210754 w 914298"/>
                <a:gd name="connsiteY1178" fmla="*/ 425123 h 790325"/>
                <a:gd name="connsiteX1179" fmla="*/ 215403 w 914298"/>
                <a:gd name="connsiteY1179" fmla="*/ 425123 h 790325"/>
                <a:gd name="connsiteX1180" fmla="*/ 220052 w 914298"/>
                <a:gd name="connsiteY1180" fmla="*/ 425123 h 790325"/>
                <a:gd name="connsiteX1181" fmla="*/ 215403 w 914298"/>
                <a:gd name="connsiteY1181" fmla="*/ 420474 h 790325"/>
                <a:gd name="connsiteX1182" fmla="*/ 210754 w 914298"/>
                <a:gd name="connsiteY1182" fmla="*/ 420474 h 790325"/>
                <a:gd name="connsiteX1183" fmla="*/ 215403 w 914298"/>
                <a:gd name="connsiteY1183" fmla="*/ 420474 h 790325"/>
                <a:gd name="connsiteX1184" fmla="*/ 220052 w 914298"/>
                <a:gd name="connsiteY1184" fmla="*/ 420474 h 790325"/>
                <a:gd name="connsiteX1185" fmla="*/ 224700 w 914298"/>
                <a:gd name="connsiteY1185" fmla="*/ 420474 h 790325"/>
                <a:gd name="connsiteX1186" fmla="*/ 224700 w 914298"/>
                <a:gd name="connsiteY1186" fmla="*/ 425123 h 790325"/>
                <a:gd name="connsiteX1187" fmla="*/ 229349 w 914298"/>
                <a:gd name="connsiteY1187" fmla="*/ 429772 h 790325"/>
                <a:gd name="connsiteX1188" fmla="*/ 229349 w 914298"/>
                <a:gd name="connsiteY1188" fmla="*/ 425123 h 790325"/>
                <a:gd name="connsiteX1189" fmla="*/ 233999 w 914298"/>
                <a:gd name="connsiteY1189" fmla="*/ 429772 h 790325"/>
                <a:gd name="connsiteX1190" fmla="*/ 229349 w 914298"/>
                <a:gd name="connsiteY1190" fmla="*/ 429772 h 790325"/>
                <a:gd name="connsiteX1191" fmla="*/ 229349 w 914298"/>
                <a:gd name="connsiteY1191" fmla="*/ 434421 h 790325"/>
                <a:gd name="connsiteX1192" fmla="*/ 224700 w 914298"/>
                <a:gd name="connsiteY1192" fmla="*/ 439070 h 790325"/>
                <a:gd name="connsiteX1193" fmla="*/ 229349 w 914298"/>
                <a:gd name="connsiteY1193" fmla="*/ 439070 h 790325"/>
                <a:gd name="connsiteX1194" fmla="*/ 233999 w 914298"/>
                <a:gd name="connsiteY1194" fmla="*/ 429772 h 790325"/>
                <a:gd name="connsiteX1195" fmla="*/ 237098 w 914298"/>
                <a:gd name="connsiteY1195" fmla="*/ 429772 h 790325"/>
                <a:gd name="connsiteX1196" fmla="*/ 232449 w 914298"/>
                <a:gd name="connsiteY1196" fmla="*/ 425123 h 790325"/>
                <a:gd name="connsiteX1197" fmla="*/ 227800 w 914298"/>
                <a:gd name="connsiteY1197" fmla="*/ 425123 h 790325"/>
                <a:gd name="connsiteX1198" fmla="*/ 223151 w 914298"/>
                <a:gd name="connsiteY1198" fmla="*/ 420474 h 790325"/>
                <a:gd name="connsiteX1199" fmla="*/ 218502 w 914298"/>
                <a:gd name="connsiteY1199" fmla="*/ 415825 h 790325"/>
                <a:gd name="connsiteX1200" fmla="*/ 223151 w 914298"/>
                <a:gd name="connsiteY1200" fmla="*/ 415825 h 790325"/>
                <a:gd name="connsiteX1201" fmla="*/ 223151 w 914298"/>
                <a:gd name="connsiteY1201" fmla="*/ 420474 h 790325"/>
                <a:gd name="connsiteX1202" fmla="*/ 227800 w 914298"/>
                <a:gd name="connsiteY1202" fmla="*/ 420474 h 790325"/>
                <a:gd name="connsiteX1203" fmla="*/ 232449 w 914298"/>
                <a:gd name="connsiteY1203" fmla="*/ 425123 h 790325"/>
                <a:gd name="connsiteX1204" fmla="*/ 232449 w 914298"/>
                <a:gd name="connsiteY1204" fmla="*/ 420474 h 790325"/>
                <a:gd name="connsiteX1205" fmla="*/ 227800 w 914298"/>
                <a:gd name="connsiteY1205" fmla="*/ 415825 h 790325"/>
                <a:gd name="connsiteX1206" fmla="*/ 232449 w 914298"/>
                <a:gd name="connsiteY1206" fmla="*/ 415825 h 790325"/>
                <a:gd name="connsiteX1207" fmla="*/ 237098 w 914298"/>
                <a:gd name="connsiteY1207" fmla="*/ 411176 h 790325"/>
                <a:gd name="connsiteX1208" fmla="*/ 241747 w 914298"/>
                <a:gd name="connsiteY1208" fmla="*/ 406527 h 790325"/>
                <a:gd name="connsiteX1209" fmla="*/ 237098 w 914298"/>
                <a:gd name="connsiteY1209" fmla="*/ 406527 h 790325"/>
                <a:gd name="connsiteX1210" fmla="*/ 232449 w 914298"/>
                <a:gd name="connsiteY1210" fmla="*/ 411176 h 790325"/>
                <a:gd name="connsiteX1211" fmla="*/ 227800 w 914298"/>
                <a:gd name="connsiteY1211" fmla="*/ 411176 h 790325"/>
                <a:gd name="connsiteX1212" fmla="*/ 223151 w 914298"/>
                <a:gd name="connsiteY1212" fmla="*/ 411176 h 790325"/>
                <a:gd name="connsiteX1213" fmla="*/ 227800 w 914298"/>
                <a:gd name="connsiteY1213" fmla="*/ 406527 h 790325"/>
                <a:gd name="connsiteX1214" fmla="*/ 223151 w 914298"/>
                <a:gd name="connsiteY1214" fmla="*/ 406527 h 790325"/>
                <a:gd name="connsiteX1215" fmla="*/ 218502 w 914298"/>
                <a:gd name="connsiteY1215" fmla="*/ 406527 h 790325"/>
                <a:gd name="connsiteX1216" fmla="*/ 218502 w 914298"/>
                <a:gd name="connsiteY1216" fmla="*/ 401878 h 790325"/>
                <a:gd name="connsiteX1217" fmla="*/ 213853 w 914298"/>
                <a:gd name="connsiteY1217" fmla="*/ 406527 h 790325"/>
                <a:gd name="connsiteX1218" fmla="*/ 209204 w 914298"/>
                <a:gd name="connsiteY1218" fmla="*/ 406527 h 790325"/>
                <a:gd name="connsiteX1219" fmla="*/ 206105 w 914298"/>
                <a:gd name="connsiteY1219" fmla="*/ 406527 h 790325"/>
                <a:gd name="connsiteX1220" fmla="*/ 206105 w 914298"/>
                <a:gd name="connsiteY1220" fmla="*/ 401878 h 790325"/>
                <a:gd name="connsiteX1221" fmla="*/ 210754 w 914298"/>
                <a:gd name="connsiteY1221" fmla="*/ 401878 h 790325"/>
                <a:gd name="connsiteX1222" fmla="*/ 215403 w 914298"/>
                <a:gd name="connsiteY1222" fmla="*/ 401878 h 790325"/>
                <a:gd name="connsiteX1223" fmla="*/ 224700 w 914298"/>
                <a:gd name="connsiteY1223" fmla="*/ 397229 h 790325"/>
                <a:gd name="connsiteX1224" fmla="*/ 229349 w 914298"/>
                <a:gd name="connsiteY1224" fmla="*/ 397229 h 790325"/>
                <a:gd name="connsiteX1225" fmla="*/ 233999 w 914298"/>
                <a:gd name="connsiteY1225" fmla="*/ 397229 h 790325"/>
                <a:gd name="connsiteX1226" fmla="*/ 237098 w 914298"/>
                <a:gd name="connsiteY1226" fmla="*/ 397229 h 790325"/>
                <a:gd name="connsiteX1227" fmla="*/ 241747 w 914298"/>
                <a:gd name="connsiteY1227" fmla="*/ 397229 h 790325"/>
                <a:gd name="connsiteX1228" fmla="*/ 246396 w 914298"/>
                <a:gd name="connsiteY1228" fmla="*/ 392580 h 790325"/>
                <a:gd name="connsiteX1229" fmla="*/ 251045 w 914298"/>
                <a:gd name="connsiteY1229" fmla="*/ 387931 h 790325"/>
                <a:gd name="connsiteX1230" fmla="*/ 255694 w 914298"/>
                <a:gd name="connsiteY1230" fmla="*/ 387931 h 790325"/>
                <a:gd name="connsiteX1231" fmla="*/ 260343 w 914298"/>
                <a:gd name="connsiteY1231" fmla="*/ 387931 h 790325"/>
                <a:gd name="connsiteX1232" fmla="*/ 260343 w 914298"/>
                <a:gd name="connsiteY1232" fmla="*/ 383282 h 790325"/>
                <a:gd name="connsiteX1233" fmla="*/ 264992 w 914298"/>
                <a:gd name="connsiteY1233" fmla="*/ 383282 h 790325"/>
                <a:gd name="connsiteX1234" fmla="*/ 264992 w 914298"/>
                <a:gd name="connsiteY1234" fmla="*/ 387931 h 790325"/>
                <a:gd name="connsiteX1235" fmla="*/ 269641 w 914298"/>
                <a:gd name="connsiteY1235" fmla="*/ 387931 h 790325"/>
                <a:gd name="connsiteX1236" fmla="*/ 269641 w 914298"/>
                <a:gd name="connsiteY1236" fmla="*/ 383282 h 790325"/>
                <a:gd name="connsiteX1237" fmla="*/ 264992 w 914298"/>
                <a:gd name="connsiteY1237" fmla="*/ 378633 h 790325"/>
                <a:gd name="connsiteX1238" fmla="*/ 269641 w 914298"/>
                <a:gd name="connsiteY1238" fmla="*/ 378633 h 790325"/>
                <a:gd name="connsiteX1239" fmla="*/ 269641 w 914298"/>
                <a:gd name="connsiteY1239" fmla="*/ 373984 h 790325"/>
                <a:gd name="connsiteX1240" fmla="*/ 264992 w 914298"/>
                <a:gd name="connsiteY1240" fmla="*/ 373984 h 790325"/>
                <a:gd name="connsiteX1241" fmla="*/ 264992 w 914298"/>
                <a:gd name="connsiteY1241" fmla="*/ 378633 h 790325"/>
                <a:gd name="connsiteX1242" fmla="*/ 260343 w 914298"/>
                <a:gd name="connsiteY1242" fmla="*/ 378633 h 790325"/>
                <a:gd name="connsiteX1243" fmla="*/ 255694 w 914298"/>
                <a:gd name="connsiteY1243" fmla="*/ 383282 h 790325"/>
                <a:gd name="connsiteX1244" fmla="*/ 255694 w 914298"/>
                <a:gd name="connsiteY1244" fmla="*/ 378633 h 790325"/>
                <a:gd name="connsiteX1245" fmla="*/ 260343 w 914298"/>
                <a:gd name="connsiteY1245" fmla="*/ 373984 h 790325"/>
                <a:gd name="connsiteX1246" fmla="*/ 260343 w 914298"/>
                <a:gd name="connsiteY1246" fmla="*/ 373984 h 790325"/>
                <a:gd name="connsiteX1247" fmla="*/ 260343 w 914298"/>
                <a:gd name="connsiteY1247" fmla="*/ 373984 h 790325"/>
                <a:gd name="connsiteX1248" fmla="*/ 255694 w 914298"/>
                <a:gd name="connsiteY1248" fmla="*/ 373984 h 790325"/>
                <a:gd name="connsiteX1249" fmla="*/ 260343 w 914298"/>
                <a:gd name="connsiteY1249" fmla="*/ 369335 h 790325"/>
                <a:gd name="connsiteX1250" fmla="*/ 255694 w 914298"/>
                <a:gd name="connsiteY1250" fmla="*/ 364686 h 790325"/>
                <a:gd name="connsiteX1251" fmla="*/ 260343 w 914298"/>
                <a:gd name="connsiteY1251" fmla="*/ 364686 h 790325"/>
                <a:gd name="connsiteX1252" fmla="*/ 264992 w 914298"/>
                <a:gd name="connsiteY1252" fmla="*/ 364686 h 790325"/>
                <a:gd name="connsiteX1253" fmla="*/ 264992 w 914298"/>
                <a:gd name="connsiteY1253" fmla="*/ 360037 h 790325"/>
                <a:gd name="connsiteX1254" fmla="*/ 269641 w 914298"/>
                <a:gd name="connsiteY1254" fmla="*/ 360037 h 790325"/>
                <a:gd name="connsiteX1255" fmla="*/ 264992 w 914298"/>
                <a:gd name="connsiteY1255" fmla="*/ 355388 h 790325"/>
                <a:gd name="connsiteX1256" fmla="*/ 269641 w 914298"/>
                <a:gd name="connsiteY1256" fmla="*/ 355388 h 790325"/>
                <a:gd name="connsiteX1257" fmla="*/ 274290 w 914298"/>
                <a:gd name="connsiteY1257" fmla="*/ 350739 h 790325"/>
                <a:gd name="connsiteX1258" fmla="*/ 278939 w 914298"/>
                <a:gd name="connsiteY1258" fmla="*/ 350739 h 790325"/>
                <a:gd name="connsiteX1259" fmla="*/ 278939 w 914298"/>
                <a:gd name="connsiteY1259" fmla="*/ 346090 h 790325"/>
                <a:gd name="connsiteX1260" fmla="*/ 278939 w 914298"/>
                <a:gd name="connsiteY1260" fmla="*/ 346090 h 790325"/>
                <a:gd name="connsiteX1261" fmla="*/ 274290 w 914298"/>
                <a:gd name="connsiteY1261" fmla="*/ 350739 h 790325"/>
                <a:gd name="connsiteX1262" fmla="*/ 274290 w 914298"/>
                <a:gd name="connsiteY1262" fmla="*/ 346090 h 790325"/>
                <a:gd name="connsiteX1263" fmla="*/ 278939 w 914298"/>
                <a:gd name="connsiteY1263" fmla="*/ 346090 h 790325"/>
                <a:gd name="connsiteX1264" fmla="*/ 278939 w 914298"/>
                <a:gd name="connsiteY1264" fmla="*/ 341441 h 790325"/>
                <a:gd name="connsiteX1265" fmla="*/ 283588 w 914298"/>
                <a:gd name="connsiteY1265" fmla="*/ 336792 h 790325"/>
                <a:gd name="connsiteX1266" fmla="*/ 288237 w 914298"/>
                <a:gd name="connsiteY1266" fmla="*/ 336792 h 790325"/>
                <a:gd name="connsiteX1267" fmla="*/ 292885 w 914298"/>
                <a:gd name="connsiteY1267" fmla="*/ 341441 h 790325"/>
                <a:gd name="connsiteX1268" fmla="*/ 297534 w 914298"/>
                <a:gd name="connsiteY1268" fmla="*/ 341441 h 790325"/>
                <a:gd name="connsiteX1269" fmla="*/ 302183 w 914298"/>
                <a:gd name="connsiteY1269" fmla="*/ 346090 h 790325"/>
                <a:gd name="connsiteX1270" fmla="*/ 302183 w 914298"/>
                <a:gd name="connsiteY1270" fmla="*/ 341441 h 790325"/>
                <a:gd name="connsiteX1271" fmla="*/ 297534 w 914298"/>
                <a:gd name="connsiteY1271" fmla="*/ 336792 h 790325"/>
                <a:gd name="connsiteX1272" fmla="*/ 292885 w 914298"/>
                <a:gd name="connsiteY1272" fmla="*/ 336792 h 790325"/>
                <a:gd name="connsiteX1273" fmla="*/ 288237 w 914298"/>
                <a:gd name="connsiteY1273" fmla="*/ 336792 h 790325"/>
                <a:gd name="connsiteX1274" fmla="*/ 283588 w 914298"/>
                <a:gd name="connsiteY1274" fmla="*/ 336792 h 790325"/>
                <a:gd name="connsiteX1275" fmla="*/ 278939 w 914298"/>
                <a:gd name="connsiteY1275" fmla="*/ 341441 h 790325"/>
                <a:gd name="connsiteX1276" fmla="*/ 274290 w 914298"/>
                <a:gd name="connsiteY1276" fmla="*/ 341441 h 790325"/>
                <a:gd name="connsiteX1277" fmla="*/ 269641 w 914298"/>
                <a:gd name="connsiteY1277" fmla="*/ 346090 h 790325"/>
                <a:gd name="connsiteX1278" fmla="*/ 269641 w 914298"/>
                <a:gd name="connsiteY1278" fmla="*/ 341441 h 790325"/>
                <a:gd name="connsiteX1279" fmla="*/ 274290 w 914298"/>
                <a:gd name="connsiteY1279" fmla="*/ 336792 h 790325"/>
                <a:gd name="connsiteX1280" fmla="*/ 278939 w 914298"/>
                <a:gd name="connsiteY1280" fmla="*/ 332143 h 790325"/>
                <a:gd name="connsiteX1281" fmla="*/ 283588 w 914298"/>
                <a:gd name="connsiteY1281" fmla="*/ 332143 h 790325"/>
                <a:gd name="connsiteX1282" fmla="*/ 283588 w 914298"/>
                <a:gd name="connsiteY1282" fmla="*/ 327494 h 790325"/>
                <a:gd name="connsiteX1283" fmla="*/ 288237 w 914298"/>
                <a:gd name="connsiteY1283" fmla="*/ 327494 h 790325"/>
                <a:gd name="connsiteX1284" fmla="*/ 288237 w 914298"/>
                <a:gd name="connsiteY1284" fmla="*/ 322846 h 790325"/>
                <a:gd name="connsiteX1285" fmla="*/ 292885 w 914298"/>
                <a:gd name="connsiteY1285" fmla="*/ 318197 h 790325"/>
                <a:gd name="connsiteX1286" fmla="*/ 297534 w 914298"/>
                <a:gd name="connsiteY1286" fmla="*/ 318197 h 790325"/>
                <a:gd name="connsiteX1287" fmla="*/ 302183 w 914298"/>
                <a:gd name="connsiteY1287" fmla="*/ 318197 h 790325"/>
                <a:gd name="connsiteX1288" fmla="*/ 306832 w 914298"/>
                <a:gd name="connsiteY1288" fmla="*/ 318197 h 790325"/>
                <a:gd name="connsiteX1289" fmla="*/ 311481 w 914298"/>
                <a:gd name="connsiteY1289" fmla="*/ 322846 h 790325"/>
                <a:gd name="connsiteX1290" fmla="*/ 316130 w 914298"/>
                <a:gd name="connsiteY1290" fmla="*/ 322846 h 790325"/>
                <a:gd name="connsiteX1291" fmla="*/ 311481 w 914298"/>
                <a:gd name="connsiteY1291" fmla="*/ 318197 h 790325"/>
                <a:gd name="connsiteX1292" fmla="*/ 311481 w 914298"/>
                <a:gd name="connsiteY1292" fmla="*/ 313547 h 790325"/>
                <a:gd name="connsiteX1293" fmla="*/ 306832 w 914298"/>
                <a:gd name="connsiteY1293" fmla="*/ 313547 h 790325"/>
                <a:gd name="connsiteX1294" fmla="*/ 302183 w 914298"/>
                <a:gd name="connsiteY1294" fmla="*/ 318197 h 790325"/>
                <a:gd name="connsiteX1295" fmla="*/ 297534 w 914298"/>
                <a:gd name="connsiteY1295" fmla="*/ 313547 h 790325"/>
                <a:gd name="connsiteX1296" fmla="*/ 292885 w 914298"/>
                <a:gd name="connsiteY1296" fmla="*/ 313547 h 790325"/>
                <a:gd name="connsiteX1297" fmla="*/ 292885 w 914298"/>
                <a:gd name="connsiteY1297" fmla="*/ 308899 h 790325"/>
                <a:gd name="connsiteX1298" fmla="*/ 297534 w 914298"/>
                <a:gd name="connsiteY1298" fmla="*/ 308899 h 790325"/>
                <a:gd name="connsiteX1299" fmla="*/ 302183 w 914298"/>
                <a:gd name="connsiteY1299" fmla="*/ 313547 h 790325"/>
                <a:gd name="connsiteX1300" fmla="*/ 297534 w 914298"/>
                <a:gd name="connsiteY1300" fmla="*/ 308899 h 790325"/>
                <a:gd name="connsiteX1301" fmla="*/ 292885 w 914298"/>
                <a:gd name="connsiteY1301" fmla="*/ 304250 h 790325"/>
                <a:gd name="connsiteX1302" fmla="*/ 292885 w 914298"/>
                <a:gd name="connsiteY1302" fmla="*/ 299601 h 790325"/>
                <a:gd name="connsiteX1303" fmla="*/ 288237 w 914298"/>
                <a:gd name="connsiteY1303" fmla="*/ 294952 h 790325"/>
                <a:gd name="connsiteX1304" fmla="*/ 292885 w 914298"/>
                <a:gd name="connsiteY1304" fmla="*/ 294952 h 790325"/>
                <a:gd name="connsiteX1305" fmla="*/ 297534 w 914298"/>
                <a:gd name="connsiteY1305" fmla="*/ 290303 h 790325"/>
                <a:gd name="connsiteX1306" fmla="*/ 297534 w 914298"/>
                <a:gd name="connsiteY1306" fmla="*/ 294952 h 790325"/>
                <a:gd name="connsiteX1307" fmla="*/ 297534 w 914298"/>
                <a:gd name="connsiteY1307" fmla="*/ 299601 h 790325"/>
                <a:gd name="connsiteX1308" fmla="*/ 302183 w 914298"/>
                <a:gd name="connsiteY1308" fmla="*/ 299601 h 790325"/>
                <a:gd name="connsiteX1309" fmla="*/ 302183 w 914298"/>
                <a:gd name="connsiteY1309" fmla="*/ 294952 h 790325"/>
                <a:gd name="connsiteX1310" fmla="*/ 306832 w 914298"/>
                <a:gd name="connsiteY1310" fmla="*/ 294952 h 790325"/>
                <a:gd name="connsiteX1311" fmla="*/ 311481 w 914298"/>
                <a:gd name="connsiteY1311" fmla="*/ 294952 h 790325"/>
                <a:gd name="connsiteX1312" fmla="*/ 306832 w 914298"/>
                <a:gd name="connsiteY1312" fmla="*/ 294952 h 790325"/>
                <a:gd name="connsiteX1313" fmla="*/ 302183 w 914298"/>
                <a:gd name="connsiteY1313" fmla="*/ 290303 h 790325"/>
                <a:gd name="connsiteX1314" fmla="*/ 306832 w 914298"/>
                <a:gd name="connsiteY1314" fmla="*/ 285654 h 790325"/>
                <a:gd name="connsiteX1315" fmla="*/ 311481 w 914298"/>
                <a:gd name="connsiteY1315" fmla="*/ 285654 h 790325"/>
                <a:gd name="connsiteX1316" fmla="*/ 316130 w 914298"/>
                <a:gd name="connsiteY1316" fmla="*/ 285654 h 790325"/>
                <a:gd name="connsiteX1317" fmla="*/ 316130 w 914298"/>
                <a:gd name="connsiteY1317" fmla="*/ 279455 h 790325"/>
                <a:gd name="connsiteX1318" fmla="*/ 311481 w 914298"/>
                <a:gd name="connsiteY1318" fmla="*/ 279455 h 790325"/>
                <a:gd name="connsiteX1319" fmla="*/ 306832 w 914298"/>
                <a:gd name="connsiteY1319" fmla="*/ 279455 h 790325"/>
                <a:gd name="connsiteX1320" fmla="*/ 311481 w 914298"/>
                <a:gd name="connsiteY1320" fmla="*/ 274806 h 790325"/>
                <a:gd name="connsiteX1321" fmla="*/ 316130 w 914298"/>
                <a:gd name="connsiteY1321" fmla="*/ 274806 h 790325"/>
                <a:gd name="connsiteX1322" fmla="*/ 320779 w 914298"/>
                <a:gd name="connsiteY1322" fmla="*/ 274806 h 790325"/>
                <a:gd name="connsiteX1323" fmla="*/ 320779 w 914298"/>
                <a:gd name="connsiteY1323" fmla="*/ 274806 h 790325"/>
                <a:gd name="connsiteX1324" fmla="*/ 325428 w 914298"/>
                <a:gd name="connsiteY1324" fmla="*/ 274806 h 790325"/>
                <a:gd name="connsiteX1325" fmla="*/ 325428 w 914298"/>
                <a:gd name="connsiteY1325" fmla="*/ 270157 h 790325"/>
                <a:gd name="connsiteX1326" fmla="*/ 330077 w 914298"/>
                <a:gd name="connsiteY1326" fmla="*/ 270157 h 790325"/>
                <a:gd name="connsiteX1327" fmla="*/ 330077 w 914298"/>
                <a:gd name="connsiteY1327" fmla="*/ 260859 h 790325"/>
                <a:gd name="connsiteX1328" fmla="*/ 334726 w 914298"/>
                <a:gd name="connsiteY1328" fmla="*/ 260859 h 790325"/>
                <a:gd name="connsiteX1329" fmla="*/ 339375 w 914298"/>
                <a:gd name="connsiteY1329" fmla="*/ 260859 h 790325"/>
                <a:gd name="connsiteX1330" fmla="*/ 339375 w 914298"/>
                <a:gd name="connsiteY1330" fmla="*/ 256210 h 790325"/>
                <a:gd name="connsiteX1331" fmla="*/ 344024 w 914298"/>
                <a:gd name="connsiteY1331" fmla="*/ 256210 h 790325"/>
                <a:gd name="connsiteX1332" fmla="*/ 344024 w 914298"/>
                <a:gd name="connsiteY1332" fmla="*/ 260859 h 790325"/>
                <a:gd name="connsiteX1333" fmla="*/ 344024 w 914298"/>
                <a:gd name="connsiteY1333" fmla="*/ 256210 h 790325"/>
                <a:gd name="connsiteX1334" fmla="*/ 348673 w 914298"/>
                <a:gd name="connsiteY1334" fmla="*/ 256210 h 790325"/>
                <a:gd name="connsiteX1335" fmla="*/ 353322 w 914298"/>
                <a:gd name="connsiteY1335" fmla="*/ 256210 h 790325"/>
                <a:gd name="connsiteX1336" fmla="*/ 357971 w 914298"/>
                <a:gd name="connsiteY1336" fmla="*/ 256210 h 790325"/>
                <a:gd name="connsiteX1337" fmla="*/ 357971 w 914298"/>
                <a:gd name="connsiteY1337" fmla="*/ 251561 h 790325"/>
                <a:gd name="connsiteX1338" fmla="*/ 353322 w 914298"/>
                <a:gd name="connsiteY1338" fmla="*/ 251561 h 790325"/>
                <a:gd name="connsiteX1339" fmla="*/ 344024 w 914298"/>
                <a:gd name="connsiteY1339" fmla="*/ 251561 h 790325"/>
                <a:gd name="connsiteX1340" fmla="*/ 339375 w 914298"/>
                <a:gd name="connsiteY1340" fmla="*/ 251561 h 790325"/>
                <a:gd name="connsiteX1341" fmla="*/ 344024 w 914298"/>
                <a:gd name="connsiteY1341" fmla="*/ 251561 h 790325"/>
                <a:gd name="connsiteX1342" fmla="*/ 348673 w 914298"/>
                <a:gd name="connsiteY1342" fmla="*/ 246912 h 790325"/>
                <a:gd name="connsiteX1343" fmla="*/ 348673 w 914298"/>
                <a:gd name="connsiteY1343" fmla="*/ 242263 h 790325"/>
                <a:gd name="connsiteX1344" fmla="*/ 353322 w 914298"/>
                <a:gd name="connsiteY1344" fmla="*/ 242263 h 790325"/>
                <a:gd name="connsiteX1345" fmla="*/ 357971 w 914298"/>
                <a:gd name="connsiteY1345" fmla="*/ 242263 h 790325"/>
                <a:gd name="connsiteX1346" fmla="*/ 362620 w 914298"/>
                <a:gd name="connsiteY1346" fmla="*/ 242263 h 790325"/>
                <a:gd name="connsiteX1347" fmla="*/ 357971 w 914298"/>
                <a:gd name="connsiteY1347" fmla="*/ 242263 h 790325"/>
                <a:gd name="connsiteX1348" fmla="*/ 353322 w 914298"/>
                <a:gd name="connsiteY1348" fmla="*/ 242263 h 790325"/>
                <a:gd name="connsiteX1349" fmla="*/ 357971 w 914298"/>
                <a:gd name="connsiteY1349" fmla="*/ 237614 h 790325"/>
                <a:gd name="connsiteX1350" fmla="*/ 362620 w 914298"/>
                <a:gd name="connsiteY1350" fmla="*/ 237614 h 790325"/>
                <a:gd name="connsiteX1351" fmla="*/ 362620 w 914298"/>
                <a:gd name="connsiteY1351" fmla="*/ 232965 h 790325"/>
                <a:gd name="connsiteX1352" fmla="*/ 367269 w 914298"/>
                <a:gd name="connsiteY1352" fmla="*/ 232965 h 790325"/>
                <a:gd name="connsiteX1353" fmla="*/ 367269 w 914298"/>
                <a:gd name="connsiteY1353" fmla="*/ 237614 h 790325"/>
                <a:gd name="connsiteX1354" fmla="*/ 367269 w 914298"/>
                <a:gd name="connsiteY1354" fmla="*/ 232965 h 790325"/>
                <a:gd name="connsiteX1355" fmla="*/ 371918 w 914298"/>
                <a:gd name="connsiteY1355" fmla="*/ 232965 h 790325"/>
                <a:gd name="connsiteX1356" fmla="*/ 376567 w 914298"/>
                <a:gd name="connsiteY1356" fmla="*/ 237614 h 790325"/>
                <a:gd name="connsiteX1357" fmla="*/ 381216 w 914298"/>
                <a:gd name="connsiteY1357" fmla="*/ 237614 h 790325"/>
                <a:gd name="connsiteX1358" fmla="*/ 385865 w 914298"/>
                <a:gd name="connsiteY1358" fmla="*/ 237614 h 790325"/>
                <a:gd name="connsiteX1359" fmla="*/ 385865 w 914298"/>
                <a:gd name="connsiteY1359" fmla="*/ 237614 h 790325"/>
                <a:gd name="connsiteX1360" fmla="*/ 390514 w 914298"/>
                <a:gd name="connsiteY1360" fmla="*/ 237614 h 790325"/>
                <a:gd name="connsiteX1361" fmla="*/ 395163 w 914298"/>
                <a:gd name="connsiteY1361" fmla="*/ 237614 h 790325"/>
                <a:gd name="connsiteX1362" fmla="*/ 395163 w 914298"/>
                <a:gd name="connsiteY1362" fmla="*/ 232965 h 790325"/>
                <a:gd name="connsiteX1363" fmla="*/ 390514 w 914298"/>
                <a:gd name="connsiteY1363" fmla="*/ 232965 h 790325"/>
                <a:gd name="connsiteX1364" fmla="*/ 390514 w 914298"/>
                <a:gd name="connsiteY1364" fmla="*/ 237614 h 790325"/>
                <a:gd name="connsiteX1365" fmla="*/ 385865 w 914298"/>
                <a:gd name="connsiteY1365" fmla="*/ 237614 h 790325"/>
                <a:gd name="connsiteX1366" fmla="*/ 381216 w 914298"/>
                <a:gd name="connsiteY1366" fmla="*/ 237614 h 790325"/>
                <a:gd name="connsiteX1367" fmla="*/ 376567 w 914298"/>
                <a:gd name="connsiteY1367" fmla="*/ 237614 h 790325"/>
                <a:gd name="connsiteX1368" fmla="*/ 376567 w 914298"/>
                <a:gd name="connsiteY1368" fmla="*/ 232965 h 790325"/>
                <a:gd name="connsiteX1369" fmla="*/ 376567 w 914298"/>
                <a:gd name="connsiteY1369" fmla="*/ 232965 h 790325"/>
                <a:gd name="connsiteX1370" fmla="*/ 371918 w 914298"/>
                <a:gd name="connsiteY1370" fmla="*/ 228316 h 790325"/>
                <a:gd name="connsiteX1371" fmla="*/ 376567 w 914298"/>
                <a:gd name="connsiteY1371" fmla="*/ 223667 h 790325"/>
                <a:gd name="connsiteX1372" fmla="*/ 381216 w 914298"/>
                <a:gd name="connsiteY1372" fmla="*/ 223667 h 790325"/>
                <a:gd name="connsiteX1373" fmla="*/ 385865 w 914298"/>
                <a:gd name="connsiteY1373" fmla="*/ 223667 h 790325"/>
                <a:gd name="connsiteX1374" fmla="*/ 390514 w 914298"/>
                <a:gd name="connsiteY1374" fmla="*/ 223667 h 790325"/>
                <a:gd name="connsiteX1375" fmla="*/ 385865 w 914298"/>
                <a:gd name="connsiteY1375" fmla="*/ 219018 h 790325"/>
                <a:gd name="connsiteX1376" fmla="*/ 381216 w 914298"/>
                <a:gd name="connsiteY1376" fmla="*/ 219018 h 790325"/>
                <a:gd name="connsiteX1377" fmla="*/ 376567 w 914298"/>
                <a:gd name="connsiteY1377" fmla="*/ 219018 h 790325"/>
                <a:gd name="connsiteX1378" fmla="*/ 371918 w 914298"/>
                <a:gd name="connsiteY1378" fmla="*/ 223667 h 790325"/>
                <a:gd name="connsiteX1379" fmla="*/ 367269 w 914298"/>
                <a:gd name="connsiteY1379" fmla="*/ 228316 h 790325"/>
                <a:gd name="connsiteX1380" fmla="*/ 362620 w 914298"/>
                <a:gd name="connsiteY1380" fmla="*/ 228316 h 790325"/>
                <a:gd name="connsiteX1381" fmla="*/ 357971 w 914298"/>
                <a:gd name="connsiteY1381" fmla="*/ 228316 h 790325"/>
                <a:gd name="connsiteX1382" fmla="*/ 353322 w 914298"/>
                <a:gd name="connsiteY1382" fmla="*/ 228316 h 790325"/>
                <a:gd name="connsiteX1383" fmla="*/ 357971 w 914298"/>
                <a:gd name="connsiteY1383" fmla="*/ 223667 h 790325"/>
                <a:gd name="connsiteX1384" fmla="*/ 362620 w 914298"/>
                <a:gd name="connsiteY1384" fmla="*/ 223667 h 790325"/>
                <a:gd name="connsiteX1385" fmla="*/ 362620 w 914298"/>
                <a:gd name="connsiteY1385" fmla="*/ 217469 h 790325"/>
                <a:gd name="connsiteX1386" fmla="*/ 357971 w 914298"/>
                <a:gd name="connsiteY1386" fmla="*/ 217469 h 790325"/>
                <a:gd name="connsiteX1387" fmla="*/ 353322 w 914298"/>
                <a:gd name="connsiteY1387" fmla="*/ 212820 h 790325"/>
                <a:gd name="connsiteX1388" fmla="*/ 357971 w 914298"/>
                <a:gd name="connsiteY1388" fmla="*/ 212820 h 790325"/>
                <a:gd name="connsiteX1389" fmla="*/ 362620 w 914298"/>
                <a:gd name="connsiteY1389" fmla="*/ 212820 h 790325"/>
                <a:gd name="connsiteX1390" fmla="*/ 362620 w 914298"/>
                <a:gd name="connsiteY1390" fmla="*/ 208171 h 790325"/>
                <a:gd name="connsiteX1391" fmla="*/ 367269 w 914298"/>
                <a:gd name="connsiteY1391" fmla="*/ 203522 h 790325"/>
                <a:gd name="connsiteX1392" fmla="*/ 367269 w 914298"/>
                <a:gd name="connsiteY1392" fmla="*/ 203522 h 790325"/>
                <a:gd name="connsiteX1393" fmla="*/ 371918 w 914298"/>
                <a:gd name="connsiteY1393" fmla="*/ 203522 h 790325"/>
                <a:gd name="connsiteX1394" fmla="*/ 376567 w 914298"/>
                <a:gd name="connsiteY1394" fmla="*/ 203522 h 790325"/>
                <a:gd name="connsiteX1395" fmla="*/ 381216 w 914298"/>
                <a:gd name="connsiteY1395" fmla="*/ 208171 h 790325"/>
                <a:gd name="connsiteX1396" fmla="*/ 381216 w 914298"/>
                <a:gd name="connsiteY1396" fmla="*/ 212820 h 790325"/>
                <a:gd name="connsiteX1397" fmla="*/ 381216 w 914298"/>
                <a:gd name="connsiteY1397" fmla="*/ 208171 h 790325"/>
                <a:gd name="connsiteX1398" fmla="*/ 385865 w 914298"/>
                <a:gd name="connsiteY1398" fmla="*/ 208171 h 790325"/>
                <a:gd name="connsiteX1399" fmla="*/ 390514 w 914298"/>
                <a:gd name="connsiteY1399" fmla="*/ 203522 h 790325"/>
                <a:gd name="connsiteX1400" fmla="*/ 385865 w 914298"/>
                <a:gd name="connsiteY1400" fmla="*/ 208171 h 790325"/>
                <a:gd name="connsiteX1401" fmla="*/ 381216 w 914298"/>
                <a:gd name="connsiteY1401" fmla="*/ 208171 h 790325"/>
                <a:gd name="connsiteX1402" fmla="*/ 381216 w 914298"/>
                <a:gd name="connsiteY1402" fmla="*/ 203522 h 790325"/>
                <a:gd name="connsiteX1403" fmla="*/ 381216 w 914298"/>
                <a:gd name="connsiteY1403" fmla="*/ 198873 h 790325"/>
                <a:gd name="connsiteX1404" fmla="*/ 385865 w 914298"/>
                <a:gd name="connsiteY1404" fmla="*/ 194224 h 790325"/>
                <a:gd name="connsiteX1405" fmla="*/ 390514 w 914298"/>
                <a:gd name="connsiteY1405" fmla="*/ 194224 h 790325"/>
                <a:gd name="connsiteX1406" fmla="*/ 390514 w 914298"/>
                <a:gd name="connsiteY1406" fmla="*/ 189575 h 790325"/>
                <a:gd name="connsiteX1407" fmla="*/ 395163 w 914298"/>
                <a:gd name="connsiteY1407" fmla="*/ 194224 h 790325"/>
                <a:gd name="connsiteX1408" fmla="*/ 399812 w 914298"/>
                <a:gd name="connsiteY1408" fmla="*/ 194224 h 790325"/>
                <a:gd name="connsiteX1409" fmla="*/ 399812 w 914298"/>
                <a:gd name="connsiteY1409" fmla="*/ 198873 h 790325"/>
                <a:gd name="connsiteX1410" fmla="*/ 399812 w 914298"/>
                <a:gd name="connsiteY1410" fmla="*/ 194224 h 790325"/>
                <a:gd name="connsiteX1411" fmla="*/ 399812 w 914298"/>
                <a:gd name="connsiteY1411" fmla="*/ 189575 h 790325"/>
                <a:gd name="connsiteX1412" fmla="*/ 399812 w 914298"/>
                <a:gd name="connsiteY1412" fmla="*/ 189575 h 790325"/>
                <a:gd name="connsiteX1413" fmla="*/ 404461 w 914298"/>
                <a:gd name="connsiteY1413" fmla="*/ 189575 h 790325"/>
                <a:gd name="connsiteX1414" fmla="*/ 409110 w 914298"/>
                <a:gd name="connsiteY1414" fmla="*/ 194224 h 790325"/>
                <a:gd name="connsiteX1415" fmla="*/ 409110 w 914298"/>
                <a:gd name="connsiteY1415" fmla="*/ 198873 h 790325"/>
                <a:gd name="connsiteX1416" fmla="*/ 409110 w 914298"/>
                <a:gd name="connsiteY1416" fmla="*/ 203522 h 790325"/>
                <a:gd name="connsiteX1417" fmla="*/ 413759 w 914298"/>
                <a:gd name="connsiteY1417" fmla="*/ 208171 h 790325"/>
                <a:gd name="connsiteX1418" fmla="*/ 413759 w 914298"/>
                <a:gd name="connsiteY1418" fmla="*/ 203522 h 790325"/>
                <a:gd name="connsiteX1419" fmla="*/ 413759 w 914298"/>
                <a:gd name="connsiteY1419" fmla="*/ 198873 h 790325"/>
                <a:gd name="connsiteX1420" fmla="*/ 418408 w 914298"/>
                <a:gd name="connsiteY1420" fmla="*/ 198873 h 790325"/>
                <a:gd name="connsiteX1421" fmla="*/ 413759 w 914298"/>
                <a:gd name="connsiteY1421" fmla="*/ 198873 h 790325"/>
                <a:gd name="connsiteX1422" fmla="*/ 418408 w 914298"/>
                <a:gd name="connsiteY1422" fmla="*/ 194224 h 790325"/>
                <a:gd name="connsiteX1423" fmla="*/ 423057 w 914298"/>
                <a:gd name="connsiteY1423" fmla="*/ 194224 h 790325"/>
                <a:gd name="connsiteX1424" fmla="*/ 418408 w 914298"/>
                <a:gd name="connsiteY1424" fmla="*/ 189575 h 790325"/>
                <a:gd name="connsiteX1425" fmla="*/ 413759 w 914298"/>
                <a:gd name="connsiteY1425" fmla="*/ 189575 h 790325"/>
                <a:gd name="connsiteX1426" fmla="*/ 409110 w 914298"/>
                <a:gd name="connsiteY1426" fmla="*/ 184926 h 790325"/>
                <a:gd name="connsiteX1427" fmla="*/ 409110 w 914298"/>
                <a:gd name="connsiteY1427" fmla="*/ 180277 h 790325"/>
                <a:gd name="connsiteX1428" fmla="*/ 413759 w 914298"/>
                <a:gd name="connsiteY1428" fmla="*/ 184926 h 790325"/>
                <a:gd name="connsiteX1429" fmla="*/ 418408 w 914298"/>
                <a:gd name="connsiteY1429" fmla="*/ 180277 h 790325"/>
                <a:gd name="connsiteX1430" fmla="*/ 423057 w 914298"/>
                <a:gd name="connsiteY1430" fmla="*/ 180277 h 790325"/>
                <a:gd name="connsiteX1431" fmla="*/ 427706 w 914298"/>
                <a:gd name="connsiteY1431" fmla="*/ 180277 h 790325"/>
                <a:gd name="connsiteX1432" fmla="*/ 437004 w 914298"/>
                <a:gd name="connsiteY1432" fmla="*/ 180277 h 790325"/>
                <a:gd name="connsiteX1433" fmla="*/ 441653 w 914298"/>
                <a:gd name="connsiteY1433" fmla="*/ 180277 h 790325"/>
                <a:gd name="connsiteX1434" fmla="*/ 446302 w 914298"/>
                <a:gd name="connsiteY1434" fmla="*/ 180277 h 790325"/>
                <a:gd name="connsiteX1435" fmla="*/ 450951 w 914298"/>
                <a:gd name="connsiteY1435" fmla="*/ 180277 h 790325"/>
                <a:gd name="connsiteX1436" fmla="*/ 450951 w 914298"/>
                <a:gd name="connsiteY1436" fmla="*/ 184926 h 790325"/>
                <a:gd name="connsiteX1437" fmla="*/ 455600 w 914298"/>
                <a:gd name="connsiteY1437" fmla="*/ 189575 h 790325"/>
                <a:gd name="connsiteX1438" fmla="*/ 455600 w 914298"/>
                <a:gd name="connsiteY1438" fmla="*/ 184926 h 790325"/>
                <a:gd name="connsiteX1439" fmla="*/ 450951 w 914298"/>
                <a:gd name="connsiteY1439" fmla="*/ 184926 h 790325"/>
                <a:gd name="connsiteX1440" fmla="*/ 450951 w 914298"/>
                <a:gd name="connsiteY1440" fmla="*/ 180277 h 790325"/>
                <a:gd name="connsiteX1441" fmla="*/ 455600 w 914298"/>
                <a:gd name="connsiteY1441" fmla="*/ 175628 h 790325"/>
                <a:gd name="connsiteX1442" fmla="*/ 464898 w 914298"/>
                <a:gd name="connsiteY1442" fmla="*/ 175628 h 790325"/>
                <a:gd name="connsiteX1443" fmla="*/ 469547 w 914298"/>
                <a:gd name="connsiteY1443" fmla="*/ 175628 h 790325"/>
                <a:gd name="connsiteX1444" fmla="*/ 474196 w 914298"/>
                <a:gd name="connsiteY1444" fmla="*/ 180277 h 790325"/>
                <a:gd name="connsiteX1445" fmla="*/ 469547 w 914298"/>
                <a:gd name="connsiteY1445" fmla="*/ 175628 h 790325"/>
                <a:gd name="connsiteX1446" fmla="*/ 464898 w 914298"/>
                <a:gd name="connsiteY1446" fmla="*/ 175628 h 790325"/>
                <a:gd name="connsiteX1447" fmla="*/ 460249 w 914298"/>
                <a:gd name="connsiteY1447" fmla="*/ 175628 h 790325"/>
                <a:gd name="connsiteX1448" fmla="*/ 464898 w 914298"/>
                <a:gd name="connsiteY1448" fmla="*/ 170979 h 790325"/>
                <a:gd name="connsiteX1449" fmla="*/ 460249 w 914298"/>
                <a:gd name="connsiteY1449" fmla="*/ 170979 h 790325"/>
                <a:gd name="connsiteX1450" fmla="*/ 450951 w 914298"/>
                <a:gd name="connsiteY1450" fmla="*/ 175628 h 790325"/>
                <a:gd name="connsiteX1451" fmla="*/ 446302 w 914298"/>
                <a:gd name="connsiteY1451" fmla="*/ 175628 h 790325"/>
                <a:gd name="connsiteX1452" fmla="*/ 441653 w 914298"/>
                <a:gd name="connsiteY1452" fmla="*/ 170979 h 790325"/>
                <a:gd name="connsiteX1453" fmla="*/ 441653 w 914298"/>
                <a:gd name="connsiteY1453" fmla="*/ 175628 h 790325"/>
                <a:gd name="connsiteX1454" fmla="*/ 432355 w 914298"/>
                <a:gd name="connsiteY1454" fmla="*/ 175628 h 790325"/>
                <a:gd name="connsiteX1455" fmla="*/ 427706 w 914298"/>
                <a:gd name="connsiteY1455" fmla="*/ 175628 h 790325"/>
                <a:gd name="connsiteX1456" fmla="*/ 423057 w 914298"/>
                <a:gd name="connsiteY1456" fmla="*/ 175628 h 790325"/>
                <a:gd name="connsiteX1457" fmla="*/ 418408 w 914298"/>
                <a:gd name="connsiteY1457" fmla="*/ 170979 h 790325"/>
                <a:gd name="connsiteX1458" fmla="*/ 418408 w 914298"/>
                <a:gd name="connsiteY1458" fmla="*/ 175628 h 790325"/>
                <a:gd name="connsiteX1459" fmla="*/ 413759 w 914298"/>
                <a:gd name="connsiteY1459" fmla="*/ 175628 h 790325"/>
                <a:gd name="connsiteX1460" fmla="*/ 409110 w 914298"/>
                <a:gd name="connsiteY1460" fmla="*/ 180277 h 790325"/>
                <a:gd name="connsiteX1461" fmla="*/ 409110 w 914298"/>
                <a:gd name="connsiteY1461" fmla="*/ 175628 h 790325"/>
                <a:gd name="connsiteX1462" fmla="*/ 409110 w 914298"/>
                <a:gd name="connsiteY1462" fmla="*/ 175628 h 790325"/>
                <a:gd name="connsiteX1463" fmla="*/ 404461 w 914298"/>
                <a:gd name="connsiteY1463" fmla="*/ 180277 h 790325"/>
                <a:gd name="connsiteX1464" fmla="*/ 399812 w 914298"/>
                <a:gd name="connsiteY1464" fmla="*/ 180277 h 790325"/>
                <a:gd name="connsiteX1465" fmla="*/ 399812 w 914298"/>
                <a:gd name="connsiteY1465" fmla="*/ 175628 h 790325"/>
                <a:gd name="connsiteX1466" fmla="*/ 399812 w 914298"/>
                <a:gd name="connsiteY1466" fmla="*/ 170979 h 790325"/>
                <a:gd name="connsiteX1467" fmla="*/ 399812 w 914298"/>
                <a:gd name="connsiteY1467" fmla="*/ 175628 h 790325"/>
                <a:gd name="connsiteX1468" fmla="*/ 395163 w 914298"/>
                <a:gd name="connsiteY1468" fmla="*/ 180277 h 790325"/>
                <a:gd name="connsiteX1469" fmla="*/ 395163 w 914298"/>
                <a:gd name="connsiteY1469" fmla="*/ 180277 h 790325"/>
                <a:gd name="connsiteX1470" fmla="*/ 390514 w 914298"/>
                <a:gd name="connsiteY1470" fmla="*/ 184926 h 790325"/>
                <a:gd name="connsiteX1471" fmla="*/ 385865 w 914298"/>
                <a:gd name="connsiteY1471" fmla="*/ 184926 h 790325"/>
                <a:gd name="connsiteX1472" fmla="*/ 385865 w 914298"/>
                <a:gd name="connsiteY1472" fmla="*/ 184926 h 790325"/>
                <a:gd name="connsiteX1473" fmla="*/ 381216 w 914298"/>
                <a:gd name="connsiteY1473" fmla="*/ 184926 h 790325"/>
                <a:gd name="connsiteX1474" fmla="*/ 376567 w 914298"/>
                <a:gd name="connsiteY1474" fmla="*/ 184926 h 790325"/>
                <a:gd name="connsiteX1475" fmla="*/ 381216 w 914298"/>
                <a:gd name="connsiteY1475" fmla="*/ 180277 h 790325"/>
                <a:gd name="connsiteX1476" fmla="*/ 385865 w 914298"/>
                <a:gd name="connsiteY1476" fmla="*/ 175628 h 790325"/>
                <a:gd name="connsiteX1477" fmla="*/ 381216 w 914298"/>
                <a:gd name="connsiteY1477" fmla="*/ 180277 h 790325"/>
                <a:gd name="connsiteX1478" fmla="*/ 371918 w 914298"/>
                <a:gd name="connsiteY1478" fmla="*/ 184926 h 790325"/>
                <a:gd name="connsiteX1479" fmla="*/ 367269 w 914298"/>
                <a:gd name="connsiteY1479" fmla="*/ 189575 h 790325"/>
                <a:gd name="connsiteX1480" fmla="*/ 371918 w 914298"/>
                <a:gd name="connsiteY1480" fmla="*/ 180277 h 790325"/>
                <a:gd name="connsiteX1481" fmla="*/ 367269 w 914298"/>
                <a:gd name="connsiteY1481" fmla="*/ 180277 h 790325"/>
                <a:gd name="connsiteX1482" fmla="*/ 362620 w 914298"/>
                <a:gd name="connsiteY1482" fmla="*/ 184926 h 790325"/>
                <a:gd name="connsiteX1483" fmla="*/ 362620 w 914298"/>
                <a:gd name="connsiteY1483" fmla="*/ 189575 h 790325"/>
                <a:gd name="connsiteX1484" fmla="*/ 357971 w 914298"/>
                <a:gd name="connsiteY1484" fmla="*/ 194224 h 790325"/>
                <a:gd name="connsiteX1485" fmla="*/ 353322 w 914298"/>
                <a:gd name="connsiteY1485" fmla="*/ 194224 h 790325"/>
                <a:gd name="connsiteX1486" fmla="*/ 357971 w 914298"/>
                <a:gd name="connsiteY1486" fmla="*/ 194224 h 790325"/>
                <a:gd name="connsiteX1487" fmla="*/ 362620 w 914298"/>
                <a:gd name="connsiteY1487" fmla="*/ 184926 h 790325"/>
                <a:gd name="connsiteX1488" fmla="*/ 357971 w 914298"/>
                <a:gd name="connsiteY1488" fmla="*/ 184926 h 790325"/>
                <a:gd name="connsiteX1489" fmla="*/ 353322 w 914298"/>
                <a:gd name="connsiteY1489" fmla="*/ 189575 h 790325"/>
                <a:gd name="connsiteX1490" fmla="*/ 348673 w 914298"/>
                <a:gd name="connsiteY1490" fmla="*/ 194224 h 790325"/>
                <a:gd name="connsiteX1491" fmla="*/ 339375 w 914298"/>
                <a:gd name="connsiteY1491" fmla="*/ 194224 h 790325"/>
                <a:gd name="connsiteX1492" fmla="*/ 339375 w 914298"/>
                <a:gd name="connsiteY1492" fmla="*/ 189575 h 790325"/>
                <a:gd name="connsiteX1493" fmla="*/ 344024 w 914298"/>
                <a:gd name="connsiteY1493" fmla="*/ 184926 h 790325"/>
                <a:gd name="connsiteX1494" fmla="*/ 344024 w 914298"/>
                <a:gd name="connsiteY1494" fmla="*/ 184926 h 790325"/>
                <a:gd name="connsiteX1495" fmla="*/ 344024 w 914298"/>
                <a:gd name="connsiteY1495" fmla="*/ 180277 h 790325"/>
                <a:gd name="connsiteX1496" fmla="*/ 348673 w 914298"/>
                <a:gd name="connsiteY1496" fmla="*/ 180277 h 790325"/>
                <a:gd name="connsiteX1497" fmla="*/ 353322 w 914298"/>
                <a:gd name="connsiteY1497" fmla="*/ 175628 h 790325"/>
                <a:gd name="connsiteX1498" fmla="*/ 357971 w 914298"/>
                <a:gd name="connsiteY1498" fmla="*/ 175628 h 790325"/>
                <a:gd name="connsiteX1499" fmla="*/ 362620 w 914298"/>
                <a:gd name="connsiteY1499" fmla="*/ 180277 h 790325"/>
                <a:gd name="connsiteX1500" fmla="*/ 362620 w 914298"/>
                <a:gd name="connsiteY1500" fmla="*/ 175628 h 790325"/>
                <a:gd name="connsiteX1501" fmla="*/ 367269 w 914298"/>
                <a:gd name="connsiteY1501" fmla="*/ 175628 h 790325"/>
                <a:gd name="connsiteX1502" fmla="*/ 376567 w 914298"/>
                <a:gd name="connsiteY1502" fmla="*/ 170979 h 790325"/>
                <a:gd name="connsiteX1503" fmla="*/ 381216 w 914298"/>
                <a:gd name="connsiteY1503" fmla="*/ 166330 h 790325"/>
                <a:gd name="connsiteX1504" fmla="*/ 385865 w 914298"/>
                <a:gd name="connsiteY1504" fmla="*/ 161681 h 790325"/>
                <a:gd name="connsiteX1505" fmla="*/ 381216 w 914298"/>
                <a:gd name="connsiteY1505" fmla="*/ 161681 h 790325"/>
                <a:gd name="connsiteX1506" fmla="*/ 371918 w 914298"/>
                <a:gd name="connsiteY1506" fmla="*/ 166330 h 790325"/>
                <a:gd name="connsiteX1507" fmla="*/ 367269 w 914298"/>
                <a:gd name="connsiteY1507" fmla="*/ 166330 h 790325"/>
                <a:gd name="connsiteX1508" fmla="*/ 371918 w 914298"/>
                <a:gd name="connsiteY1508" fmla="*/ 170979 h 790325"/>
                <a:gd name="connsiteX1509" fmla="*/ 367269 w 914298"/>
                <a:gd name="connsiteY1509" fmla="*/ 170979 h 790325"/>
                <a:gd name="connsiteX1510" fmla="*/ 362620 w 914298"/>
                <a:gd name="connsiteY1510" fmla="*/ 170979 h 790325"/>
                <a:gd name="connsiteX1511" fmla="*/ 353322 w 914298"/>
                <a:gd name="connsiteY1511" fmla="*/ 170979 h 790325"/>
                <a:gd name="connsiteX1512" fmla="*/ 357971 w 914298"/>
                <a:gd name="connsiteY1512" fmla="*/ 166330 h 790325"/>
                <a:gd name="connsiteX1513" fmla="*/ 362620 w 914298"/>
                <a:gd name="connsiteY1513" fmla="*/ 166330 h 790325"/>
                <a:gd name="connsiteX1514" fmla="*/ 362620 w 914298"/>
                <a:gd name="connsiteY1514" fmla="*/ 161681 h 790325"/>
                <a:gd name="connsiteX1515" fmla="*/ 367269 w 914298"/>
                <a:gd name="connsiteY1515" fmla="*/ 161681 h 790325"/>
                <a:gd name="connsiteX1516" fmla="*/ 367269 w 914298"/>
                <a:gd name="connsiteY1516" fmla="*/ 161681 h 790325"/>
                <a:gd name="connsiteX1517" fmla="*/ 354872 w 914298"/>
                <a:gd name="connsiteY1517" fmla="*/ 166330 h 790325"/>
                <a:gd name="connsiteX1518" fmla="*/ 350223 w 914298"/>
                <a:gd name="connsiteY1518" fmla="*/ 166330 h 790325"/>
                <a:gd name="connsiteX1519" fmla="*/ 345574 w 914298"/>
                <a:gd name="connsiteY1519" fmla="*/ 161681 h 790325"/>
                <a:gd name="connsiteX1520" fmla="*/ 345574 w 914298"/>
                <a:gd name="connsiteY1520" fmla="*/ 157032 h 790325"/>
                <a:gd name="connsiteX1521" fmla="*/ 354872 w 914298"/>
                <a:gd name="connsiteY1521" fmla="*/ 152383 h 790325"/>
                <a:gd name="connsiteX1522" fmla="*/ 359521 w 914298"/>
                <a:gd name="connsiteY1522" fmla="*/ 152383 h 790325"/>
                <a:gd name="connsiteX1523" fmla="*/ 368819 w 914298"/>
                <a:gd name="connsiteY1523" fmla="*/ 157032 h 790325"/>
                <a:gd name="connsiteX1524" fmla="*/ 364170 w 914298"/>
                <a:gd name="connsiteY1524" fmla="*/ 152383 h 790325"/>
                <a:gd name="connsiteX1525" fmla="*/ 368819 w 914298"/>
                <a:gd name="connsiteY1525" fmla="*/ 152383 h 790325"/>
                <a:gd name="connsiteX1526" fmla="*/ 373468 w 914298"/>
                <a:gd name="connsiteY1526" fmla="*/ 152383 h 790325"/>
                <a:gd name="connsiteX1527" fmla="*/ 368819 w 914298"/>
                <a:gd name="connsiteY1527" fmla="*/ 143085 h 790325"/>
                <a:gd name="connsiteX1528" fmla="*/ 373468 w 914298"/>
                <a:gd name="connsiteY1528" fmla="*/ 138436 h 790325"/>
                <a:gd name="connsiteX1529" fmla="*/ 378117 w 914298"/>
                <a:gd name="connsiteY1529" fmla="*/ 138436 h 790325"/>
                <a:gd name="connsiteX1530" fmla="*/ 378117 w 914298"/>
                <a:gd name="connsiteY1530" fmla="*/ 143085 h 790325"/>
                <a:gd name="connsiteX1531" fmla="*/ 382766 w 914298"/>
                <a:gd name="connsiteY1531" fmla="*/ 143085 h 790325"/>
                <a:gd name="connsiteX1532" fmla="*/ 382766 w 914298"/>
                <a:gd name="connsiteY1532" fmla="*/ 147734 h 790325"/>
                <a:gd name="connsiteX1533" fmla="*/ 382766 w 914298"/>
                <a:gd name="connsiteY1533" fmla="*/ 147734 h 790325"/>
                <a:gd name="connsiteX1534" fmla="*/ 382766 w 914298"/>
                <a:gd name="connsiteY1534" fmla="*/ 152383 h 790325"/>
                <a:gd name="connsiteX1535" fmla="*/ 387415 w 914298"/>
                <a:gd name="connsiteY1535" fmla="*/ 157032 h 790325"/>
                <a:gd name="connsiteX1536" fmla="*/ 387415 w 914298"/>
                <a:gd name="connsiteY1536" fmla="*/ 152383 h 790325"/>
                <a:gd name="connsiteX1537" fmla="*/ 392064 w 914298"/>
                <a:gd name="connsiteY1537" fmla="*/ 152383 h 790325"/>
                <a:gd name="connsiteX1538" fmla="*/ 392064 w 914298"/>
                <a:gd name="connsiteY1538" fmla="*/ 147734 h 790325"/>
                <a:gd name="connsiteX1539" fmla="*/ 396713 w 914298"/>
                <a:gd name="connsiteY1539" fmla="*/ 147734 h 790325"/>
                <a:gd name="connsiteX1540" fmla="*/ 396713 w 914298"/>
                <a:gd name="connsiteY1540" fmla="*/ 143085 h 790325"/>
                <a:gd name="connsiteX1541" fmla="*/ 401362 w 914298"/>
                <a:gd name="connsiteY1541" fmla="*/ 143085 h 790325"/>
                <a:gd name="connsiteX1542" fmla="*/ 406011 w 914298"/>
                <a:gd name="connsiteY1542" fmla="*/ 147734 h 790325"/>
                <a:gd name="connsiteX1543" fmla="*/ 401362 w 914298"/>
                <a:gd name="connsiteY1543" fmla="*/ 157032 h 790325"/>
                <a:gd name="connsiteX1544" fmla="*/ 406011 w 914298"/>
                <a:gd name="connsiteY1544" fmla="*/ 157032 h 790325"/>
                <a:gd name="connsiteX1545" fmla="*/ 401362 w 914298"/>
                <a:gd name="connsiteY1545" fmla="*/ 166330 h 790325"/>
                <a:gd name="connsiteX1546" fmla="*/ 406011 w 914298"/>
                <a:gd name="connsiteY1546" fmla="*/ 161681 h 790325"/>
                <a:gd name="connsiteX1547" fmla="*/ 410659 w 914298"/>
                <a:gd name="connsiteY1547" fmla="*/ 157032 h 790325"/>
                <a:gd name="connsiteX1548" fmla="*/ 410659 w 914298"/>
                <a:gd name="connsiteY1548" fmla="*/ 152383 h 790325"/>
                <a:gd name="connsiteX1549" fmla="*/ 415309 w 914298"/>
                <a:gd name="connsiteY1549" fmla="*/ 152383 h 790325"/>
                <a:gd name="connsiteX1550" fmla="*/ 419958 w 914298"/>
                <a:gd name="connsiteY1550" fmla="*/ 152383 h 790325"/>
                <a:gd name="connsiteX1551" fmla="*/ 415309 w 914298"/>
                <a:gd name="connsiteY1551" fmla="*/ 147734 h 790325"/>
                <a:gd name="connsiteX1552" fmla="*/ 427706 w 914298"/>
                <a:gd name="connsiteY1552" fmla="*/ 152383 h 790325"/>
                <a:gd name="connsiteX1553" fmla="*/ 427706 w 914298"/>
                <a:gd name="connsiteY1553" fmla="*/ 161681 h 790325"/>
                <a:gd name="connsiteX1554" fmla="*/ 437004 w 914298"/>
                <a:gd name="connsiteY1554" fmla="*/ 161681 h 790325"/>
                <a:gd name="connsiteX1555" fmla="*/ 441653 w 914298"/>
                <a:gd name="connsiteY1555" fmla="*/ 161681 h 790325"/>
                <a:gd name="connsiteX1556" fmla="*/ 446302 w 914298"/>
                <a:gd name="connsiteY1556" fmla="*/ 161681 h 790325"/>
                <a:gd name="connsiteX1557" fmla="*/ 450951 w 914298"/>
                <a:gd name="connsiteY1557" fmla="*/ 161681 h 790325"/>
                <a:gd name="connsiteX1558" fmla="*/ 455600 w 914298"/>
                <a:gd name="connsiteY1558" fmla="*/ 161681 h 790325"/>
                <a:gd name="connsiteX1559" fmla="*/ 455600 w 914298"/>
                <a:gd name="connsiteY1559" fmla="*/ 157032 h 790325"/>
                <a:gd name="connsiteX1560" fmla="*/ 460249 w 914298"/>
                <a:gd name="connsiteY1560" fmla="*/ 152383 h 790325"/>
                <a:gd name="connsiteX1561" fmla="*/ 460249 w 914298"/>
                <a:gd name="connsiteY1561" fmla="*/ 152383 h 790325"/>
                <a:gd name="connsiteX1562" fmla="*/ 464898 w 914298"/>
                <a:gd name="connsiteY1562" fmla="*/ 147734 h 790325"/>
                <a:gd name="connsiteX1563" fmla="*/ 469547 w 914298"/>
                <a:gd name="connsiteY1563" fmla="*/ 147734 h 790325"/>
                <a:gd name="connsiteX1564" fmla="*/ 460249 w 914298"/>
                <a:gd name="connsiteY1564" fmla="*/ 147734 h 790325"/>
                <a:gd name="connsiteX1565" fmla="*/ 464898 w 914298"/>
                <a:gd name="connsiteY1565" fmla="*/ 143085 h 790325"/>
                <a:gd name="connsiteX1566" fmla="*/ 464898 w 914298"/>
                <a:gd name="connsiteY1566" fmla="*/ 143085 h 790325"/>
                <a:gd name="connsiteX1567" fmla="*/ 464898 w 914298"/>
                <a:gd name="connsiteY1567" fmla="*/ 133787 h 790325"/>
                <a:gd name="connsiteX1568" fmla="*/ 474196 w 914298"/>
                <a:gd name="connsiteY1568" fmla="*/ 133787 h 790325"/>
                <a:gd name="connsiteX1569" fmla="*/ 478844 w 914298"/>
                <a:gd name="connsiteY1569" fmla="*/ 129138 h 790325"/>
                <a:gd name="connsiteX1570" fmla="*/ 483493 w 914298"/>
                <a:gd name="connsiteY1570" fmla="*/ 129138 h 790325"/>
                <a:gd name="connsiteX1571" fmla="*/ 478844 w 914298"/>
                <a:gd name="connsiteY1571" fmla="*/ 129138 h 790325"/>
                <a:gd name="connsiteX1572" fmla="*/ 474196 w 914298"/>
                <a:gd name="connsiteY1572" fmla="*/ 129138 h 790325"/>
                <a:gd name="connsiteX1573" fmla="*/ 464898 w 914298"/>
                <a:gd name="connsiteY1573" fmla="*/ 129138 h 790325"/>
                <a:gd name="connsiteX1574" fmla="*/ 460249 w 914298"/>
                <a:gd name="connsiteY1574" fmla="*/ 129138 h 790325"/>
                <a:gd name="connsiteX1575" fmla="*/ 450951 w 914298"/>
                <a:gd name="connsiteY1575" fmla="*/ 133787 h 790325"/>
                <a:gd name="connsiteX1576" fmla="*/ 450951 w 914298"/>
                <a:gd name="connsiteY1576" fmla="*/ 138436 h 790325"/>
                <a:gd name="connsiteX1577" fmla="*/ 446302 w 914298"/>
                <a:gd name="connsiteY1577" fmla="*/ 143085 h 790325"/>
                <a:gd name="connsiteX1578" fmla="*/ 441653 w 914298"/>
                <a:gd name="connsiteY1578" fmla="*/ 138436 h 790325"/>
                <a:gd name="connsiteX1579" fmla="*/ 441653 w 914298"/>
                <a:gd name="connsiteY1579" fmla="*/ 138436 h 790325"/>
                <a:gd name="connsiteX1580" fmla="*/ 437004 w 914298"/>
                <a:gd name="connsiteY1580" fmla="*/ 138436 h 790325"/>
                <a:gd name="connsiteX1581" fmla="*/ 437004 w 914298"/>
                <a:gd name="connsiteY1581" fmla="*/ 138436 h 790325"/>
                <a:gd name="connsiteX1582" fmla="*/ 432355 w 914298"/>
                <a:gd name="connsiteY1582" fmla="*/ 138436 h 790325"/>
                <a:gd name="connsiteX1583" fmla="*/ 437004 w 914298"/>
                <a:gd name="connsiteY1583" fmla="*/ 133787 h 790325"/>
                <a:gd name="connsiteX1584" fmla="*/ 441653 w 914298"/>
                <a:gd name="connsiteY1584" fmla="*/ 133787 h 790325"/>
                <a:gd name="connsiteX1585" fmla="*/ 441653 w 914298"/>
                <a:gd name="connsiteY1585" fmla="*/ 129138 h 790325"/>
                <a:gd name="connsiteX1586" fmla="*/ 437004 w 914298"/>
                <a:gd name="connsiteY1586" fmla="*/ 129138 h 790325"/>
                <a:gd name="connsiteX1587" fmla="*/ 437004 w 914298"/>
                <a:gd name="connsiteY1587" fmla="*/ 124489 h 790325"/>
                <a:gd name="connsiteX1588" fmla="*/ 446302 w 914298"/>
                <a:gd name="connsiteY1588" fmla="*/ 124489 h 790325"/>
                <a:gd name="connsiteX1589" fmla="*/ 437004 w 914298"/>
                <a:gd name="connsiteY1589" fmla="*/ 124489 h 790325"/>
                <a:gd name="connsiteX1590" fmla="*/ 441653 w 914298"/>
                <a:gd name="connsiteY1590" fmla="*/ 119840 h 790325"/>
                <a:gd name="connsiteX1591" fmla="*/ 437004 w 914298"/>
                <a:gd name="connsiteY1591" fmla="*/ 115191 h 790325"/>
                <a:gd name="connsiteX1592" fmla="*/ 441653 w 914298"/>
                <a:gd name="connsiteY1592" fmla="*/ 115191 h 790325"/>
                <a:gd name="connsiteX1593" fmla="*/ 446302 w 914298"/>
                <a:gd name="connsiteY1593" fmla="*/ 115191 h 790325"/>
                <a:gd name="connsiteX1594" fmla="*/ 446302 w 914298"/>
                <a:gd name="connsiteY1594" fmla="*/ 110542 h 790325"/>
                <a:gd name="connsiteX1595" fmla="*/ 450951 w 914298"/>
                <a:gd name="connsiteY1595" fmla="*/ 115191 h 790325"/>
                <a:gd name="connsiteX1596" fmla="*/ 450951 w 914298"/>
                <a:gd name="connsiteY1596" fmla="*/ 110542 h 790325"/>
                <a:gd name="connsiteX1597" fmla="*/ 455600 w 914298"/>
                <a:gd name="connsiteY1597" fmla="*/ 110542 h 790325"/>
                <a:gd name="connsiteX1598" fmla="*/ 450951 w 914298"/>
                <a:gd name="connsiteY1598" fmla="*/ 105893 h 790325"/>
                <a:gd name="connsiteX1599" fmla="*/ 455600 w 914298"/>
                <a:gd name="connsiteY1599" fmla="*/ 105893 h 790325"/>
                <a:gd name="connsiteX1600" fmla="*/ 460249 w 914298"/>
                <a:gd name="connsiteY1600" fmla="*/ 105893 h 790325"/>
                <a:gd name="connsiteX1601" fmla="*/ 460249 w 914298"/>
                <a:gd name="connsiteY1601" fmla="*/ 101244 h 790325"/>
                <a:gd name="connsiteX1602" fmla="*/ 464898 w 914298"/>
                <a:gd name="connsiteY1602" fmla="*/ 105893 h 790325"/>
                <a:gd name="connsiteX1603" fmla="*/ 464898 w 914298"/>
                <a:gd name="connsiteY1603" fmla="*/ 101244 h 790325"/>
                <a:gd name="connsiteX1604" fmla="*/ 469547 w 914298"/>
                <a:gd name="connsiteY1604" fmla="*/ 101244 h 790325"/>
                <a:gd name="connsiteX1605" fmla="*/ 469547 w 914298"/>
                <a:gd name="connsiteY1605" fmla="*/ 105893 h 790325"/>
                <a:gd name="connsiteX1606" fmla="*/ 469547 w 914298"/>
                <a:gd name="connsiteY1606" fmla="*/ 101244 h 790325"/>
                <a:gd name="connsiteX1607" fmla="*/ 474196 w 914298"/>
                <a:gd name="connsiteY1607" fmla="*/ 101244 h 790325"/>
                <a:gd name="connsiteX1608" fmla="*/ 474196 w 914298"/>
                <a:gd name="connsiteY1608" fmla="*/ 105893 h 790325"/>
                <a:gd name="connsiteX1609" fmla="*/ 474196 w 914298"/>
                <a:gd name="connsiteY1609" fmla="*/ 110542 h 790325"/>
                <a:gd name="connsiteX1610" fmla="*/ 478844 w 914298"/>
                <a:gd name="connsiteY1610" fmla="*/ 110542 h 790325"/>
                <a:gd name="connsiteX1611" fmla="*/ 478844 w 914298"/>
                <a:gd name="connsiteY1611" fmla="*/ 110542 h 790325"/>
                <a:gd name="connsiteX1612" fmla="*/ 478844 w 914298"/>
                <a:gd name="connsiteY1612" fmla="*/ 115191 h 790325"/>
                <a:gd name="connsiteX1613" fmla="*/ 478844 w 914298"/>
                <a:gd name="connsiteY1613" fmla="*/ 115191 h 790325"/>
                <a:gd name="connsiteX1614" fmla="*/ 455600 w 914298"/>
                <a:gd name="connsiteY1614" fmla="*/ 119840 h 790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</a:cxnLst>
              <a:rect l="l" t="t" r="r" b="b"/>
              <a:pathLst>
                <a:path w="914298" h="790325">
                  <a:moveTo>
                    <a:pt x="206105" y="699412"/>
                  </a:moveTo>
                  <a:lnTo>
                    <a:pt x="206105" y="704061"/>
                  </a:lnTo>
                  <a:cubicBezTo>
                    <a:pt x="201456" y="704061"/>
                    <a:pt x="201456" y="699412"/>
                    <a:pt x="201456" y="699412"/>
                  </a:cubicBezTo>
                  <a:cubicBezTo>
                    <a:pt x="201456" y="694763"/>
                    <a:pt x="196807" y="694763"/>
                    <a:pt x="210754" y="694763"/>
                  </a:cubicBezTo>
                  <a:cubicBezTo>
                    <a:pt x="210754" y="699412"/>
                    <a:pt x="215403" y="699412"/>
                    <a:pt x="215403" y="704061"/>
                  </a:cubicBezTo>
                  <a:cubicBezTo>
                    <a:pt x="215403" y="704061"/>
                    <a:pt x="210754" y="699412"/>
                    <a:pt x="206105" y="699412"/>
                  </a:cubicBezTo>
                  <a:moveTo>
                    <a:pt x="455600" y="119840"/>
                  </a:moveTo>
                  <a:cubicBezTo>
                    <a:pt x="455600" y="119840"/>
                    <a:pt x="460249" y="124489"/>
                    <a:pt x="460249" y="119840"/>
                  </a:cubicBezTo>
                  <a:lnTo>
                    <a:pt x="464898" y="115191"/>
                  </a:lnTo>
                  <a:lnTo>
                    <a:pt x="469547" y="115191"/>
                  </a:lnTo>
                  <a:cubicBezTo>
                    <a:pt x="464898" y="110542"/>
                    <a:pt x="464898" y="115191"/>
                    <a:pt x="464898" y="110542"/>
                  </a:cubicBezTo>
                  <a:lnTo>
                    <a:pt x="474196" y="110542"/>
                  </a:lnTo>
                  <a:cubicBezTo>
                    <a:pt x="474196" y="110542"/>
                    <a:pt x="474196" y="115191"/>
                    <a:pt x="478844" y="119840"/>
                  </a:cubicBezTo>
                  <a:cubicBezTo>
                    <a:pt x="478844" y="124489"/>
                    <a:pt x="478844" y="115191"/>
                    <a:pt x="483493" y="119840"/>
                  </a:cubicBezTo>
                  <a:cubicBezTo>
                    <a:pt x="483493" y="124489"/>
                    <a:pt x="495891" y="119840"/>
                    <a:pt x="488142" y="119840"/>
                  </a:cubicBezTo>
                  <a:cubicBezTo>
                    <a:pt x="483493" y="115191"/>
                    <a:pt x="483493" y="115191"/>
                    <a:pt x="478844" y="115191"/>
                  </a:cubicBezTo>
                  <a:cubicBezTo>
                    <a:pt x="474196" y="110542"/>
                    <a:pt x="483493" y="110542"/>
                    <a:pt x="478844" y="105893"/>
                  </a:cubicBezTo>
                  <a:lnTo>
                    <a:pt x="491242" y="105893"/>
                  </a:lnTo>
                  <a:cubicBezTo>
                    <a:pt x="486593" y="101244"/>
                    <a:pt x="491242" y="105893"/>
                    <a:pt x="491242" y="110542"/>
                  </a:cubicBezTo>
                  <a:cubicBezTo>
                    <a:pt x="491242" y="115191"/>
                    <a:pt x="491242" y="115191"/>
                    <a:pt x="495891" y="119840"/>
                  </a:cubicBezTo>
                  <a:lnTo>
                    <a:pt x="505189" y="119840"/>
                  </a:lnTo>
                  <a:cubicBezTo>
                    <a:pt x="505189" y="119840"/>
                    <a:pt x="509838" y="119840"/>
                    <a:pt x="505189" y="124489"/>
                  </a:cubicBezTo>
                  <a:cubicBezTo>
                    <a:pt x="505189" y="124489"/>
                    <a:pt x="505189" y="129138"/>
                    <a:pt x="509838" y="124489"/>
                  </a:cubicBezTo>
                  <a:cubicBezTo>
                    <a:pt x="509838" y="124489"/>
                    <a:pt x="519136" y="129138"/>
                    <a:pt x="514487" y="124489"/>
                  </a:cubicBezTo>
                  <a:cubicBezTo>
                    <a:pt x="509838" y="124489"/>
                    <a:pt x="509838" y="119840"/>
                    <a:pt x="505189" y="119840"/>
                  </a:cubicBezTo>
                  <a:cubicBezTo>
                    <a:pt x="500540" y="119840"/>
                    <a:pt x="500540" y="119840"/>
                    <a:pt x="500540" y="115191"/>
                  </a:cubicBezTo>
                  <a:cubicBezTo>
                    <a:pt x="500540" y="115191"/>
                    <a:pt x="495891" y="115191"/>
                    <a:pt x="495891" y="110542"/>
                  </a:cubicBezTo>
                  <a:cubicBezTo>
                    <a:pt x="495891" y="105893"/>
                    <a:pt x="495891" y="105893"/>
                    <a:pt x="491242" y="101244"/>
                  </a:cubicBezTo>
                  <a:cubicBezTo>
                    <a:pt x="495891" y="101244"/>
                    <a:pt x="500540" y="96595"/>
                    <a:pt x="500540" y="96595"/>
                  </a:cubicBezTo>
                  <a:cubicBezTo>
                    <a:pt x="500540" y="96595"/>
                    <a:pt x="495891" y="96595"/>
                    <a:pt x="500540" y="91946"/>
                  </a:cubicBezTo>
                  <a:cubicBezTo>
                    <a:pt x="500540" y="91946"/>
                    <a:pt x="500540" y="87297"/>
                    <a:pt x="500540" y="91946"/>
                  </a:cubicBezTo>
                  <a:lnTo>
                    <a:pt x="505189" y="91946"/>
                  </a:lnTo>
                  <a:cubicBezTo>
                    <a:pt x="509838" y="91946"/>
                    <a:pt x="509838" y="91946"/>
                    <a:pt x="517586" y="87297"/>
                  </a:cubicBezTo>
                  <a:lnTo>
                    <a:pt x="522235" y="87297"/>
                  </a:lnTo>
                  <a:cubicBezTo>
                    <a:pt x="522235" y="91946"/>
                    <a:pt x="517586" y="96595"/>
                    <a:pt x="517586" y="96595"/>
                  </a:cubicBezTo>
                  <a:cubicBezTo>
                    <a:pt x="526884" y="96595"/>
                    <a:pt x="512937" y="105893"/>
                    <a:pt x="517586" y="110542"/>
                  </a:cubicBezTo>
                  <a:cubicBezTo>
                    <a:pt x="517586" y="110542"/>
                    <a:pt x="517586" y="119840"/>
                    <a:pt x="522235" y="101244"/>
                  </a:cubicBezTo>
                  <a:cubicBezTo>
                    <a:pt x="522235" y="96595"/>
                    <a:pt x="531533" y="105893"/>
                    <a:pt x="522235" y="96595"/>
                  </a:cubicBezTo>
                  <a:lnTo>
                    <a:pt x="526884" y="91946"/>
                  </a:lnTo>
                  <a:cubicBezTo>
                    <a:pt x="526884" y="87297"/>
                    <a:pt x="526884" y="87297"/>
                    <a:pt x="531533" y="87297"/>
                  </a:cubicBezTo>
                  <a:cubicBezTo>
                    <a:pt x="531533" y="87297"/>
                    <a:pt x="531533" y="96595"/>
                    <a:pt x="536182" y="82648"/>
                  </a:cubicBezTo>
                  <a:cubicBezTo>
                    <a:pt x="536182" y="82648"/>
                    <a:pt x="536182" y="77999"/>
                    <a:pt x="540831" y="77999"/>
                  </a:cubicBezTo>
                  <a:lnTo>
                    <a:pt x="545480" y="77999"/>
                  </a:lnTo>
                  <a:lnTo>
                    <a:pt x="545480" y="82648"/>
                  </a:lnTo>
                  <a:lnTo>
                    <a:pt x="545480" y="87297"/>
                  </a:lnTo>
                  <a:cubicBezTo>
                    <a:pt x="545480" y="91946"/>
                    <a:pt x="540831" y="91946"/>
                    <a:pt x="540831" y="91946"/>
                  </a:cubicBezTo>
                  <a:lnTo>
                    <a:pt x="545480" y="96595"/>
                  </a:lnTo>
                  <a:lnTo>
                    <a:pt x="545480" y="101244"/>
                  </a:lnTo>
                  <a:cubicBezTo>
                    <a:pt x="540831" y="105893"/>
                    <a:pt x="540831" y="105893"/>
                    <a:pt x="540831" y="110542"/>
                  </a:cubicBezTo>
                  <a:cubicBezTo>
                    <a:pt x="531533" y="115191"/>
                    <a:pt x="531533" y="119840"/>
                    <a:pt x="536182" y="115191"/>
                  </a:cubicBezTo>
                  <a:cubicBezTo>
                    <a:pt x="540831" y="115191"/>
                    <a:pt x="540831" y="115191"/>
                    <a:pt x="545480" y="105893"/>
                  </a:cubicBezTo>
                  <a:cubicBezTo>
                    <a:pt x="550129" y="101244"/>
                    <a:pt x="550129" y="105893"/>
                    <a:pt x="554778" y="105893"/>
                  </a:cubicBezTo>
                  <a:cubicBezTo>
                    <a:pt x="559427" y="105893"/>
                    <a:pt x="564076" y="105893"/>
                    <a:pt x="550129" y="101244"/>
                  </a:cubicBezTo>
                  <a:cubicBezTo>
                    <a:pt x="554778" y="96595"/>
                    <a:pt x="550129" y="91946"/>
                    <a:pt x="550129" y="91946"/>
                  </a:cubicBezTo>
                  <a:cubicBezTo>
                    <a:pt x="550129" y="87297"/>
                    <a:pt x="559427" y="87297"/>
                    <a:pt x="559427" y="87297"/>
                  </a:cubicBezTo>
                  <a:cubicBezTo>
                    <a:pt x="559427" y="82648"/>
                    <a:pt x="559427" y="82648"/>
                    <a:pt x="564076" y="77999"/>
                  </a:cubicBezTo>
                  <a:lnTo>
                    <a:pt x="573374" y="77999"/>
                  </a:lnTo>
                  <a:cubicBezTo>
                    <a:pt x="573374" y="82648"/>
                    <a:pt x="568725" y="77999"/>
                    <a:pt x="568725" y="82648"/>
                  </a:cubicBezTo>
                  <a:cubicBezTo>
                    <a:pt x="568725" y="82648"/>
                    <a:pt x="564076" y="82648"/>
                    <a:pt x="568725" y="87297"/>
                  </a:cubicBezTo>
                  <a:cubicBezTo>
                    <a:pt x="568725" y="91946"/>
                    <a:pt x="573374" y="87297"/>
                    <a:pt x="568725" y="82648"/>
                  </a:cubicBezTo>
                  <a:lnTo>
                    <a:pt x="578023" y="82648"/>
                  </a:lnTo>
                  <a:cubicBezTo>
                    <a:pt x="582672" y="87297"/>
                    <a:pt x="587321" y="82648"/>
                    <a:pt x="578023" y="77999"/>
                  </a:cubicBezTo>
                  <a:lnTo>
                    <a:pt x="578023" y="73351"/>
                  </a:lnTo>
                  <a:cubicBezTo>
                    <a:pt x="587321" y="73351"/>
                    <a:pt x="582672" y="73351"/>
                    <a:pt x="587321" y="77999"/>
                  </a:cubicBezTo>
                  <a:cubicBezTo>
                    <a:pt x="591970" y="77999"/>
                    <a:pt x="591970" y="82648"/>
                    <a:pt x="591970" y="82648"/>
                  </a:cubicBezTo>
                  <a:cubicBezTo>
                    <a:pt x="601268" y="82648"/>
                    <a:pt x="601268" y="91946"/>
                    <a:pt x="609016" y="91946"/>
                  </a:cubicBezTo>
                  <a:cubicBezTo>
                    <a:pt x="609016" y="96595"/>
                    <a:pt x="604367" y="87297"/>
                    <a:pt x="604367" y="87297"/>
                  </a:cubicBezTo>
                  <a:cubicBezTo>
                    <a:pt x="604367" y="82648"/>
                    <a:pt x="616764" y="87297"/>
                    <a:pt x="604367" y="82648"/>
                  </a:cubicBezTo>
                  <a:lnTo>
                    <a:pt x="599718" y="77999"/>
                  </a:lnTo>
                  <a:cubicBezTo>
                    <a:pt x="599718" y="77999"/>
                    <a:pt x="609016" y="77999"/>
                    <a:pt x="609016" y="73351"/>
                  </a:cubicBezTo>
                  <a:cubicBezTo>
                    <a:pt x="599718" y="73351"/>
                    <a:pt x="599718" y="77999"/>
                    <a:pt x="596618" y="73351"/>
                  </a:cubicBezTo>
                  <a:cubicBezTo>
                    <a:pt x="601268" y="73351"/>
                    <a:pt x="601268" y="73351"/>
                    <a:pt x="605917" y="68702"/>
                  </a:cubicBezTo>
                  <a:lnTo>
                    <a:pt x="596618" y="73351"/>
                  </a:lnTo>
                  <a:lnTo>
                    <a:pt x="591970" y="73351"/>
                  </a:lnTo>
                  <a:cubicBezTo>
                    <a:pt x="591970" y="73351"/>
                    <a:pt x="591970" y="68702"/>
                    <a:pt x="587321" y="68702"/>
                  </a:cubicBezTo>
                  <a:lnTo>
                    <a:pt x="582672" y="68702"/>
                  </a:lnTo>
                  <a:cubicBezTo>
                    <a:pt x="587321" y="64053"/>
                    <a:pt x="591970" y="64053"/>
                    <a:pt x="582672" y="64053"/>
                  </a:cubicBezTo>
                  <a:lnTo>
                    <a:pt x="578023" y="64053"/>
                  </a:lnTo>
                  <a:cubicBezTo>
                    <a:pt x="578023" y="59404"/>
                    <a:pt x="578023" y="59404"/>
                    <a:pt x="587321" y="59404"/>
                  </a:cubicBezTo>
                  <a:cubicBezTo>
                    <a:pt x="591970" y="68702"/>
                    <a:pt x="582672" y="54755"/>
                    <a:pt x="587321" y="54755"/>
                  </a:cubicBezTo>
                  <a:cubicBezTo>
                    <a:pt x="591970" y="54755"/>
                    <a:pt x="591970" y="54755"/>
                    <a:pt x="591970" y="59404"/>
                  </a:cubicBezTo>
                  <a:cubicBezTo>
                    <a:pt x="596618" y="59404"/>
                    <a:pt x="596618" y="59404"/>
                    <a:pt x="596618" y="64053"/>
                  </a:cubicBezTo>
                  <a:cubicBezTo>
                    <a:pt x="596618" y="68702"/>
                    <a:pt x="601268" y="64053"/>
                    <a:pt x="601268" y="59404"/>
                  </a:cubicBezTo>
                  <a:cubicBezTo>
                    <a:pt x="601268" y="59404"/>
                    <a:pt x="596618" y="59404"/>
                    <a:pt x="601268" y="54755"/>
                  </a:cubicBezTo>
                  <a:lnTo>
                    <a:pt x="605917" y="54755"/>
                  </a:lnTo>
                  <a:cubicBezTo>
                    <a:pt x="610565" y="54755"/>
                    <a:pt x="601268" y="59404"/>
                    <a:pt x="610565" y="54755"/>
                  </a:cubicBezTo>
                  <a:cubicBezTo>
                    <a:pt x="615214" y="54755"/>
                    <a:pt x="610565" y="59404"/>
                    <a:pt x="615214" y="59404"/>
                  </a:cubicBezTo>
                  <a:cubicBezTo>
                    <a:pt x="619863" y="54755"/>
                    <a:pt x="615214" y="64053"/>
                    <a:pt x="619863" y="64053"/>
                  </a:cubicBezTo>
                  <a:lnTo>
                    <a:pt x="624512" y="64053"/>
                  </a:lnTo>
                  <a:cubicBezTo>
                    <a:pt x="624512" y="64053"/>
                    <a:pt x="615214" y="64053"/>
                    <a:pt x="619863" y="59404"/>
                  </a:cubicBezTo>
                  <a:cubicBezTo>
                    <a:pt x="624512" y="59404"/>
                    <a:pt x="624512" y="59404"/>
                    <a:pt x="624512" y="64053"/>
                  </a:cubicBezTo>
                  <a:cubicBezTo>
                    <a:pt x="624512" y="59404"/>
                    <a:pt x="629161" y="59404"/>
                    <a:pt x="629161" y="64053"/>
                  </a:cubicBezTo>
                  <a:lnTo>
                    <a:pt x="633810" y="64053"/>
                  </a:lnTo>
                  <a:lnTo>
                    <a:pt x="633810" y="59404"/>
                  </a:lnTo>
                  <a:cubicBezTo>
                    <a:pt x="638459" y="59404"/>
                    <a:pt x="638459" y="64053"/>
                    <a:pt x="638459" y="64053"/>
                  </a:cubicBezTo>
                  <a:cubicBezTo>
                    <a:pt x="647757" y="64053"/>
                    <a:pt x="621413" y="68702"/>
                    <a:pt x="621413" y="73351"/>
                  </a:cubicBezTo>
                  <a:lnTo>
                    <a:pt x="643108" y="68702"/>
                  </a:lnTo>
                  <a:lnTo>
                    <a:pt x="643108" y="73351"/>
                  </a:lnTo>
                  <a:lnTo>
                    <a:pt x="647757" y="73351"/>
                  </a:lnTo>
                  <a:cubicBezTo>
                    <a:pt x="647757" y="82648"/>
                    <a:pt x="647757" y="73351"/>
                    <a:pt x="652406" y="77999"/>
                  </a:cubicBezTo>
                  <a:cubicBezTo>
                    <a:pt x="652406" y="82648"/>
                    <a:pt x="652406" y="77999"/>
                    <a:pt x="652406" y="77999"/>
                  </a:cubicBezTo>
                  <a:cubicBezTo>
                    <a:pt x="657055" y="77999"/>
                    <a:pt x="657055" y="82648"/>
                    <a:pt x="657055" y="77999"/>
                  </a:cubicBezTo>
                  <a:cubicBezTo>
                    <a:pt x="661704" y="77999"/>
                    <a:pt x="661704" y="77999"/>
                    <a:pt x="661704" y="73351"/>
                  </a:cubicBezTo>
                  <a:cubicBezTo>
                    <a:pt x="661704" y="73351"/>
                    <a:pt x="657055" y="77999"/>
                    <a:pt x="652406" y="73351"/>
                  </a:cubicBezTo>
                  <a:cubicBezTo>
                    <a:pt x="652406" y="73351"/>
                    <a:pt x="647757" y="73351"/>
                    <a:pt x="647757" y="68702"/>
                  </a:cubicBezTo>
                  <a:lnTo>
                    <a:pt x="652406" y="68702"/>
                  </a:lnTo>
                  <a:lnTo>
                    <a:pt x="657055" y="68702"/>
                  </a:lnTo>
                  <a:cubicBezTo>
                    <a:pt x="657055" y="64053"/>
                    <a:pt x="652406" y="64053"/>
                    <a:pt x="652406" y="64053"/>
                  </a:cubicBezTo>
                  <a:cubicBezTo>
                    <a:pt x="652406" y="59404"/>
                    <a:pt x="664803" y="64053"/>
                    <a:pt x="657055" y="59404"/>
                  </a:cubicBezTo>
                  <a:cubicBezTo>
                    <a:pt x="647757" y="59404"/>
                    <a:pt x="652406" y="59404"/>
                    <a:pt x="657055" y="59404"/>
                  </a:cubicBezTo>
                  <a:cubicBezTo>
                    <a:pt x="661704" y="59404"/>
                    <a:pt x="666353" y="59404"/>
                    <a:pt x="661704" y="54755"/>
                  </a:cubicBezTo>
                  <a:cubicBezTo>
                    <a:pt x="657055" y="54755"/>
                    <a:pt x="661704" y="54755"/>
                    <a:pt x="666353" y="50106"/>
                  </a:cubicBezTo>
                  <a:cubicBezTo>
                    <a:pt x="666353" y="45457"/>
                    <a:pt x="671002" y="50106"/>
                    <a:pt x="671002" y="45457"/>
                  </a:cubicBezTo>
                  <a:cubicBezTo>
                    <a:pt x="675651" y="45457"/>
                    <a:pt x="671002" y="45457"/>
                    <a:pt x="675651" y="40808"/>
                  </a:cubicBezTo>
                  <a:lnTo>
                    <a:pt x="671002" y="40808"/>
                  </a:lnTo>
                  <a:cubicBezTo>
                    <a:pt x="671002" y="36159"/>
                    <a:pt x="671002" y="36159"/>
                    <a:pt x="666353" y="36159"/>
                  </a:cubicBezTo>
                  <a:cubicBezTo>
                    <a:pt x="661704" y="40808"/>
                    <a:pt x="661704" y="45457"/>
                    <a:pt x="666353" y="45457"/>
                  </a:cubicBezTo>
                  <a:cubicBezTo>
                    <a:pt x="666353" y="45457"/>
                    <a:pt x="666353" y="50106"/>
                    <a:pt x="661704" y="50106"/>
                  </a:cubicBezTo>
                  <a:cubicBezTo>
                    <a:pt x="657055" y="50106"/>
                    <a:pt x="661704" y="50106"/>
                    <a:pt x="657055" y="54755"/>
                  </a:cubicBezTo>
                  <a:lnTo>
                    <a:pt x="640009" y="54755"/>
                  </a:lnTo>
                  <a:cubicBezTo>
                    <a:pt x="640009" y="59404"/>
                    <a:pt x="635360" y="59404"/>
                    <a:pt x="635360" y="54755"/>
                  </a:cubicBezTo>
                  <a:cubicBezTo>
                    <a:pt x="635360" y="54755"/>
                    <a:pt x="640009" y="50106"/>
                    <a:pt x="635360" y="54755"/>
                  </a:cubicBezTo>
                  <a:cubicBezTo>
                    <a:pt x="630711" y="54755"/>
                    <a:pt x="630711" y="54755"/>
                    <a:pt x="626062" y="50106"/>
                  </a:cubicBezTo>
                  <a:lnTo>
                    <a:pt x="630711" y="50106"/>
                  </a:lnTo>
                  <a:cubicBezTo>
                    <a:pt x="626062" y="45457"/>
                    <a:pt x="626062" y="45457"/>
                    <a:pt x="630711" y="45457"/>
                  </a:cubicBezTo>
                  <a:cubicBezTo>
                    <a:pt x="630711" y="40808"/>
                    <a:pt x="630711" y="40808"/>
                    <a:pt x="635360" y="45457"/>
                  </a:cubicBezTo>
                  <a:cubicBezTo>
                    <a:pt x="635360" y="45457"/>
                    <a:pt x="640009" y="45457"/>
                    <a:pt x="635360" y="40808"/>
                  </a:cubicBezTo>
                  <a:lnTo>
                    <a:pt x="640009" y="40808"/>
                  </a:lnTo>
                  <a:lnTo>
                    <a:pt x="640009" y="45457"/>
                  </a:lnTo>
                  <a:cubicBezTo>
                    <a:pt x="640009" y="40808"/>
                    <a:pt x="644658" y="40808"/>
                    <a:pt x="644658" y="40808"/>
                  </a:cubicBezTo>
                  <a:cubicBezTo>
                    <a:pt x="649307" y="40808"/>
                    <a:pt x="653956" y="36159"/>
                    <a:pt x="644658" y="36159"/>
                  </a:cubicBezTo>
                  <a:lnTo>
                    <a:pt x="649307" y="36159"/>
                  </a:lnTo>
                  <a:lnTo>
                    <a:pt x="653956" y="36159"/>
                  </a:lnTo>
                  <a:cubicBezTo>
                    <a:pt x="658605" y="36159"/>
                    <a:pt x="658605" y="36159"/>
                    <a:pt x="658605" y="31510"/>
                  </a:cubicBezTo>
                  <a:lnTo>
                    <a:pt x="653956" y="31510"/>
                  </a:lnTo>
                  <a:cubicBezTo>
                    <a:pt x="653956" y="26861"/>
                    <a:pt x="658605" y="26861"/>
                    <a:pt x="658605" y="26861"/>
                  </a:cubicBezTo>
                  <a:cubicBezTo>
                    <a:pt x="663254" y="26861"/>
                    <a:pt x="658605" y="31510"/>
                    <a:pt x="663254" y="26861"/>
                  </a:cubicBezTo>
                  <a:cubicBezTo>
                    <a:pt x="667903" y="26861"/>
                    <a:pt x="672552" y="31510"/>
                    <a:pt x="672552" y="31510"/>
                  </a:cubicBezTo>
                  <a:cubicBezTo>
                    <a:pt x="672552" y="36159"/>
                    <a:pt x="667903" y="40808"/>
                    <a:pt x="667903" y="40808"/>
                  </a:cubicBezTo>
                  <a:cubicBezTo>
                    <a:pt x="667903" y="40808"/>
                    <a:pt x="667903" y="45457"/>
                    <a:pt x="672552" y="45457"/>
                  </a:cubicBezTo>
                  <a:lnTo>
                    <a:pt x="681850" y="45457"/>
                  </a:lnTo>
                  <a:lnTo>
                    <a:pt x="677201" y="40808"/>
                  </a:lnTo>
                  <a:lnTo>
                    <a:pt x="671002" y="40808"/>
                  </a:lnTo>
                  <a:cubicBezTo>
                    <a:pt x="675651" y="36159"/>
                    <a:pt x="671002" y="36159"/>
                    <a:pt x="675651" y="36159"/>
                  </a:cubicBezTo>
                  <a:lnTo>
                    <a:pt x="675651" y="31510"/>
                  </a:lnTo>
                  <a:lnTo>
                    <a:pt x="680300" y="31510"/>
                  </a:lnTo>
                  <a:cubicBezTo>
                    <a:pt x="684949" y="31510"/>
                    <a:pt x="689598" y="36159"/>
                    <a:pt x="689598" y="36159"/>
                  </a:cubicBezTo>
                  <a:cubicBezTo>
                    <a:pt x="689598" y="36159"/>
                    <a:pt x="694247" y="36159"/>
                    <a:pt x="684949" y="31510"/>
                  </a:cubicBezTo>
                  <a:lnTo>
                    <a:pt x="684949" y="26861"/>
                  </a:lnTo>
                  <a:lnTo>
                    <a:pt x="675651" y="26861"/>
                  </a:lnTo>
                  <a:lnTo>
                    <a:pt x="675651" y="22212"/>
                  </a:lnTo>
                  <a:cubicBezTo>
                    <a:pt x="675651" y="17563"/>
                    <a:pt x="680300" y="17563"/>
                    <a:pt x="680300" y="17563"/>
                  </a:cubicBezTo>
                  <a:cubicBezTo>
                    <a:pt x="684949" y="17563"/>
                    <a:pt x="680300" y="22212"/>
                    <a:pt x="684949" y="22212"/>
                  </a:cubicBezTo>
                  <a:lnTo>
                    <a:pt x="689598" y="22212"/>
                  </a:lnTo>
                  <a:cubicBezTo>
                    <a:pt x="689598" y="22212"/>
                    <a:pt x="684949" y="22212"/>
                    <a:pt x="689598" y="22212"/>
                  </a:cubicBezTo>
                  <a:cubicBezTo>
                    <a:pt x="689598" y="22212"/>
                    <a:pt x="684949" y="17563"/>
                    <a:pt x="689598" y="17563"/>
                  </a:cubicBezTo>
                  <a:lnTo>
                    <a:pt x="684949" y="12914"/>
                  </a:lnTo>
                  <a:lnTo>
                    <a:pt x="689598" y="12914"/>
                  </a:lnTo>
                  <a:cubicBezTo>
                    <a:pt x="684949" y="8265"/>
                    <a:pt x="689598" y="8265"/>
                    <a:pt x="694247" y="8265"/>
                  </a:cubicBezTo>
                  <a:cubicBezTo>
                    <a:pt x="698896" y="12914"/>
                    <a:pt x="694247" y="12914"/>
                    <a:pt x="694247" y="12914"/>
                  </a:cubicBezTo>
                  <a:cubicBezTo>
                    <a:pt x="698896" y="17563"/>
                    <a:pt x="698896" y="17563"/>
                    <a:pt x="698896" y="12914"/>
                  </a:cubicBezTo>
                  <a:lnTo>
                    <a:pt x="703545" y="12914"/>
                  </a:lnTo>
                  <a:cubicBezTo>
                    <a:pt x="703545" y="12914"/>
                    <a:pt x="703545" y="17563"/>
                    <a:pt x="698896" y="17563"/>
                  </a:cubicBezTo>
                  <a:lnTo>
                    <a:pt x="703545" y="17563"/>
                  </a:lnTo>
                  <a:cubicBezTo>
                    <a:pt x="708194" y="12914"/>
                    <a:pt x="708194" y="12914"/>
                    <a:pt x="708194" y="17563"/>
                  </a:cubicBezTo>
                  <a:cubicBezTo>
                    <a:pt x="712843" y="17563"/>
                    <a:pt x="712843" y="22212"/>
                    <a:pt x="712843" y="22212"/>
                  </a:cubicBezTo>
                  <a:cubicBezTo>
                    <a:pt x="717492" y="22212"/>
                    <a:pt x="717492" y="22212"/>
                    <a:pt x="717492" y="17563"/>
                  </a:cubicBezTo>
                  <a:cubicBezTo>
                    <a:pt x="717492" y="17563"/>
                    <a:pt x="722141" y="17563"/>
                    <a:pt x="717492" y="17563"/>
                  </a:cubicBezTo>
                  <a:cubicBezTo>
                    <a:pt x="712843" y="12914"/>
                    <a:pt x="712843" y="12914"/>
                    <a:pt x="717492" y="12914"/>
                  </a:cubicBezTo>
                  <a:cubicBezTo>
                    <a:pt x="712843" y="8265"/>
                    <a:pt x="722141" y="12914"/>
                    <a:pt x="722141" y="12914"/>
                  </a:cubicBezTo>
                  <a:cubicBezTo>
                    <a:pt x="722141" y="17563"/>
                    <a:pt x="717492" y="22212"/>
                    <a:pt x="726790" y="17563"/>
                  </a:cubicBezTo>
                  <a:cubicBezTo>
                    <a:pt x="726790" y="12914"/>
                    <a:pt x="726790" y="17563"/>
                    <a:pt x="731439" y="17563"/>
                  </a:cubicBezTo>
                  <a:cubicBezTo>
                    <a:pt x="726790" y="17563"/>
                    <a:pt x="736088" y="12914"/>
                    <a:pt x="736088" y="17563"/>
                  </a:cubicBezTo>
                  <a:cubicBezTo>
                    <a:pt x="736088" y="22212"/>
                    <a:pt x="731439" y="22212"/>
                    <a:pt x="731439" y="22212"/>
                  </a:cubicBezTo>
                  <a:cubicBezTo>
                    <a:pt x="719042" y="26861"/>
                    <a:pt x="731439" y="26861"/>
                    <a:pt x="731439" y="26861"/>
                  </a:cubicBezTo>
                  <a:cubicBezTo>
                    <a:pt x="726790" y="31510"/>
                    <a:pt x="726790" y="26861"/>
                    <a:pt x="722141" y="31510"/>
                  </a:cubicBezTo>
                  <a:cubicBezTo>
                    <a:pt x="722141" y="31510"/>
                    <a:pt x="717492" y="31510"/>
                    <a:pt x="717492" y="36159"/>
                  </a:cubicBezTo>
                  <a:lnTo>
                    <a:pt x="708194" y="36159"/>
                  </a:lnTo>
                  <a:cubicBezTo>
                    <a:pt x="708194" y="40808"/>
                    <a:pt x="703545" y="40808"/>
                    <a:pt x="708194" y="40808"/>
                  </a:cubicBezTo>
                  <a:cubicBezTo>
                    <a:pt x="712843" y="40808"/>
                    <a:pt x="717492" y="40808"/>
                    <a:pt x="708194" y="40808"/>
                  </a:cubicBezTo>
                  <a:lnTo>
                    <a:pt x="708194" y="45457"/>
                  </a:lnTo>
                  <a:lnTo>
                    <a:pt x="712843" y="45457"/>
                  </a:lnTo>
                  <a:lnTo>
                    <a:pt x="708194" y="50106"/>
                  </a:lnTo>
                  <a:lnTo>
                    <a:pt x="708194" y="54755"/>
                  </a:lnTo>
                  <a:cubicBezTo>
                    <a:pt x="712843" y="54755"/>
                    <a:pt x="708194" y="54755"/>
                    <a:pt x="708194" y="59404"/>
                  </a:cubicBezTo>
                  <a:cubicBezTo>
                    <a:pt x="703545" y="59404"/>
                    <a:pt x="703545" y="59404"/>
                    <a:pt x="703545" y="64053"/>
                  </a:cubicBezTo>
                  <a:cubicBezTo>
                    <a:pt x="698896" y="64053"/>
                    <a:pt x="698896" y="64053"/>
                    <a:pt x="703545" y="64053"/>
                  </a:cubicBezTo>
                  <a:cubicBezTo>
                    <a:pt x="698896" y="64053"/>
                    <a:pt x="698896" y="68702"/>
                    <a:pt x="703545" y="68702"/>
                  </a:cubicBezTo>
                  <a:cubicBezTo>
                    <a:pt x="703545" y="68702"/>
                    <a:pt x="703545" y="64053"/>
                    <a:pt x="708194" y="64053"/>
                  </a:cubicBezTo>
                  <a:cubicBezTo>
                    <a:pt x="712843" y="64053"/>
                    <a:pt x="708194" y="73351"/>
                    <a:pt x="708194" y="73351"/>
                  </a:cubicBezTo>
                  <a:lnTo>
                    <a:pt x="712843" y="68702"/>
                  </a:lnTo>
                  <a:lnTo>
                    <a:pt x="712843" y="62503"/>
                  </a:lnTo>
                  <a:cubicBezTo>
                    <a:pt x="717492" y="57854"/>
                    <a:pt x="717492" y="57854"/>
                    <a:pt x="722141" y="57854"/>
                  </a:cubicBezTo>
                  <a:cubicBezTo>
                    <a:pt x="726790" y="53205"/>
                    <a:pt x="712843" y="57854"/>
                    <a:pt x="722141" y="48556"/>
                  </a:cubicBezTo>
                  <a:lnTo>
                    <a:pt x="726790" y="48556"/>
                  </a:lnTo>
                  <a:lnTo>
                    <a:pt x="726790" y="39258"/>
                  </a:lnTo>
                  <a:cubicBezTo>
                    <a:pt x="731439" y="39258"/>
                    <a:pt x="731439" y="43907"/>
                    <a:pt x="731439" y="39258"/>
                  </a:cubicBezTo>
                  <a:cubicBezTo>
                    <a:pt x="736088" y="34609"/>
                    <a:pt x="740737" y="34609"/>
                    <a:pt x="740737" y="34609"/>
                  </a:cubicBezTo>
                  <a:lnTo>
                    <a:pt x="740737" y="29960"/>
                  </a:lnTo>
                  <a:cubicBezTo>
                    <a:pt x="740737" y="25311"/>
                    <a:pt x="740737" y="25311"/>
                    <a:pt x="745386" y="25311"/>
                  </a:cubicBezTo>
                  <a:lnTo>
                    <a:pt x="745386" y="20662"/>
                  </a:lnTo>
                  <a:lnTo>
                    <a:pt x="750035" y="20662"/>
                  </a:lnTo>
                  <a:cubicBezTo>
                    <a:pt x="754684" y="20662"/>
                    <a:pt x="754684" y="20662"/>
                    <a:pt x="754684" y="16013"/>
                  </a:cubicBezTo>
                  <a:cubicBezTo>
                    <a:pt x="759333" y="16013"/>
                    <a:pt x="759333" y="11364"/>
                    <a:pt x="759333" y="11364"/>
                  </a:cubicBezTo>
                  <a:lnTo>
                    <a:pt x="768631" y="11364"/>
                  </a:lnTo>
                  <a:lnTo>
                    <a:pt x="768631" y="16013"/>
                  </a:lnTo>
                  <a:cubicBezTo>
                    <a:pt x="763982" y="16013"/>
                    <a:pt x="768631" y="20662"/>
                    <a:pt x="768631" y="20662"/>
                  </a:cubicBezTo>
                  <a:cubicBezTo>
                    <a:pt x="763982" y="20662"/>
                    <a:pt x="763982" y="25311"/>
                    <a:pt x="763982" y="25311"/>
                  </a:cubicBezTo>
                  <a:cubicBezTo>
                    <a:pt x="763982" y="25311"/>
                    <a:pt x="768631" y="20662"/>
                    <a:pt x="763982" y="25311"/>
                  </a:cubicBezTo>
                  <a:lnTo>
                    <a:pt x="759333" y="29960"/>
                  </a:lnTo>
                  <a:lnTo>
                    <a:pt x="763982" y="29960"/>
                  </a:lnTo>
                  <a:lnTo>
                    <a:pt x="763982" y="34609"/>
                  </a:lnTo>
                  <a:lnTo>
                    <a:pt x="763982" y="43907"/>
                  </a:lnTo>
                  <a:cubicBezTo>
                    <a:pt x="763982" y="43907"/>
                    <a:pt x="763982" y="48556"/>
                    <a:pt x="768631" y="48556"/>
                  </a:cubicBezTo>
                  <a:lnTo>
                    <a:pt x="768631" y="43907"/>
                  </a:lnTo>
                  <a:cubicBezTo>
                    <a:pt x="773280" y="39258"/>
                    <a:pt x="777928" y="43907"/>
                    <a:pt x="777928" y="43907"/>
                  </a:cubicBezTo>
                  <a:cubicBezTo>
                    <a:pt x="777928" y="39258"/>
                    <a:pt x="773280" y="39258"/>
                    <a:pt x="773280" y="34609"/>
                  </a:cubicBezTo>
                  <a:cubicBezTo>
                    <a:pt x="777928" y="34609"/>
                    <a:pt x="782577" y="39258"/>
                    <a:pt x="785677" y="34609"/>
                  </a:cubicBezTo>
                  <a:cubicBezTo>
                    <a:pt x="785677" y="34609"/>
                    <a:pt x="781028" y="34609"/>
                    <a:pt x="781028" y="29960"/>
                  </a:cubicBezTo>
                  <a:lnTo>
                    <a:pt x="781028" y="25311"/>
                  </a:lnTo>
                  <a:cubicBezTo>
                    <a:pt x="781028" y="25311"/>
                    <a:pt x="790326" y="29960"/>
                    <a:pt x="785677" y="25311"/>
                  </a:cubicBezTo>
                  <a:lnTo>
                    <a:pt x="785677" y="20662"/>
                  </a:lnTo>
                  <a:cubicBezTo>
                    <a:pt x="785677" y="20662"/>
                    <a:pt x="785677" y="16013"/>
                    <a:pt x="798074" y="20662"/>
                  </a:cubicBezTo>
                  <a:cubicBezTo>
                    <a:pt x="798074" y="20662"/>
                    <a:pt x="788776" y="20662"/>
                    <a:pt x="793425" y="16013"/>
                  </a:cubicBezTo>
                  <a:cubicBezTo>
                    <a:pt x="798074" y="11364"/>
                    <a:pt x="781028" y="16013"/>
                    <a:pt x="784127" y="16013"/>
                  </a:cubicBezTo>
                  <a:lnTo>
                    <a:pt x="779478" y="16013"/>
                  </a:lnTo>
                  <a:cubicBezTo>
                    <a:pt x="779478" y="11364"/>
                    <a:pt x="779478" y="6715"/>
                    <a:pt x="784127" y="11364"/>
                  </a:cubicBezTo>
                  <a:cubicBezTo>
                    <a:pt x="788776" y="6715"/>
                    <a:pt x="784127" y="6715"/>
                    <a:pt x="784127" y="6715"/>
                  </a:cubicBezTo>
                  <a:cubicBezTo>
                    <a:pt x="793425" y="6715"/>
                    <a:pt x="793425" y="11364"/>
                    <a:pt x="793425" y="11364"/>
                  </a:cubicBezTo>
                  <a:lnTo>
                    <a:pt x="793425" y="6715"/>
                  </a:lnTo>
                  <a:cubicBezTo>
                    <a:pt x="788776" y="2066"/>
                    <a:pt x="793425" y="2066"/>
                    <a:pt x="793425" y="2066"/>
                  </a:cubicBezTo>
                  <a:lnTo>
                    <a:pt x="798074" y="2066"/>
                  </a:lnTo>
                  <a:cubicBezTo>
                    <a:pt x="798074" y="2066"/>
                    <a:pt x="798074" y="-2583"/>
                    <a:pt x="802723" y="2066"/>
                  </a:cubicBezTo>
                  <a:cubicBezTo>
                    <a:pt x="802723" y="2066"/>
                    <a:pt x="798074" y="2066"/>
                    <a:pt x="802723" y="2066"/>
                  </a:cubicBezTo>
                  <a:cubicBezTo>
                    <a:pt x="802723" y="6715"/>
                    <a:pt x="802723" y="6715"/>
                    <a:pt x="807372" y="6715"/>
                  </a:cubicBezTo>
                  <a:lnTo>
                    <a:pt x="812021" y="2066"/>
                  </a:lnTo>
                  <a:lnTo>
                    <a:pt x="812021" y="6715"/>
                  </a:lnTo>
                  <a:cubicBezTo>
                    <a:pt x="816670" y="6715"/>
                    <a:pt x="816670" y="2066"/>
                    <a:pt x="816670" y="2066"/>
                  </a:cubicBezTo>
                  <a:lnTo>
                    <a:pt x="821319" y="2066"/>
                  </a:lnTo>
                  <a:cubicBezTo>
                    <a:pt x="825968" y="2066"/>
                    <a:pt x="816670" y="6715"/>
                    <a:pt x="821319" y="11364"/>
                  </a:cubicBezTo>
                  <a:cubicBezTo>
                    <a:pt x="821319" y="11364"/>
                    <a:pt x="821319" y="6715"/>
                    <a:pt x="830617" y="6715"/>
                  </a:cubicBezTo>
                  <a:lnTo>
                    <a:pt x="830617" y="11364"/>
                  </a:lnTo>
                  <a:cubicBezTo>
                    <a:pt x="830617" y="11364"/>
                    <a:pt x="830617" y="16013"/>
                    <a:pt x="825968" y="16013"/>
                  </a:cubicBezTo>
                  <a:cubicBezTo>
                    <a:pt x="830617" y="16013"/>
                    <a:pt x="825968" y="16013"/>
                    <a:pt x="825968" y="16013"/>
                  </a:cubicBezTo>
                  <a:lnTo>
                    <a:pt x="825968" y="20662"/>
                  </a:lnTo>
                  <a:lnTo>
                    <a:pt x="821319" y="20662"/>
                  </a:lnTo>
                  <a:cubicBezTo>
                    <a:pt x="821319" y="20662"/>
                    <a:pt x="821319" y="25311"/>
                    <a:pt x="816670" y="20662"/>
                  </a:cubicBezTo>
                  <a:lnTo>
                    <a:pt x="812021" y="20662"/>
                  </a:lnTo>
                  <a:cubicBezTo>
                    <a:pt x="812021" y="20662"/>
                    <a:pt x="799624" y="20662"/>
                    <a:pt x="802723" y="25311"/>
                  </a:cubicBezTo>
                  <a:cubicBezTo>
                    <a:pt x="807372" y="20662"/>
                    <a:pt x="812021" y="25311"/>
                    <a:pt x="812021" y="25311"/>
                  </a:cubicBezTo>
                  <a:lnTo>
                    <a:pt x="816670" y="25311"/>
                  </a:lnTo>
                  <a:lnTo>
                    <a:pt x="812021" y="29960"/>
                  </a:lnTo>
                  <a:lnTo>
                    <a:pt x="807372" y="29960"/>
                  </a:lnTo>
                  <a:cubicBezTo>
                    <a:pt x="802723" y="29960"/>
                    <a:pt x="802723" y="34609"/>
                    <a:pt x="802723" y="34609"/>
                  </a:cubicBezTo>
                  <a:cubicBezTo>
                    <a:pt x="802723" y="34609"/>
                    <a:pt x="812021" y="29960"/>
                    <a:pt x="819769" y="29960"/>
                  </a:cubicBezTo>
                  <a:cubicBezTo>
                    <a:pt x="819769" y="25311"/>
                    <a:pt x="819769" y="29960"/>
                    <a:pt x="824418" y="29960"/>
                  </a:cubicBezTo>
                  <a:lnTo>
                    <a:pt x="819769" y="29960"/>
                  </a:lnTo>
                  <a:cubicBezTo>
                    <a:pt x="824418" y="34609"/>
                    <a:pt x="807372" y="39258"/>
                    <a:pt x="807372" y="43907"/>
                  </a:cubicBezTo>
                  <a:cubicBezTo>
                    <a:pt x="807372" y="43907"/>
                    <a:pt x="812021" y="39258"/>
                    <a:pt x="816670" y="39258"/>
                  </a:cubicBezTo>
                  <a:lnTo>
                    <a:pt x="816670" y="43907"/>
                  </a:lnTo>
                  <a:cubicBezTo>
                    <a:pt x="816670" y="39258"/>
                    <a:pt x="816670" y="39258"/>
                    <a:pt x="821319" y="39258"/>
                  </a:cubicBezTo>
                  <a:cubicBezTo>
                    <a:pt x="825968" y="39258"/>
                    <a:pt x="825968" y="43907"/>
                    <a:pt x="830617" y="43907"/>
                  </a:cubicBezTo>
                  <a:lnTo>
                    <a:pt x="825968" y="39258"/>
                  </a:lnTo>
                  <a:cubicBezTo>
                    <a:pt x="825968" y="34609"/>
                    <a:pt x="825968" y="29960"/>
                    <a:pt x="830617" y="29960"/>
                  </a:cubicBezTo>
                  <a:cubicBezTo>
                    <a:pt x="835266" y="25311"/>
                    <a:pt x="830617" y="29960"/>
                    <a:pt x="830617" y="25311"/>
                  </a:cubicBezTo>
                  <a:lnTo>
                    <a:pt x="835266" y="25311"/>
                  </a:lnTo>
                  <a:cubicBezTo>
                    <a:pt x="835266" y="20662"/>
                    <a:pt x="835266" y="20662"/>
                    <a:pt x="839915" y="16013"/>
                  </a:cubicBezTo>
                  <a:lnTo>
                    <a:pt x="849213" y="16013"/>
                  </a:lnTo>
                  <a:cubicBezTo>
                    <a:pt x="853862" y="16013"/>
                    <a:pt x="853862" y="16013"/>
                    <a:pt x="853862" y="20662"/>
                  </a:cubicBezTo>
                  <a:cubicBezTo>
                    <a:pt x="853862" y="20662"/>
                    <a:pt x="853862" y="16013"/>
                    <a:pt x="858511" y="16013"/>
                  </a:cubicBezTo>
                  <a:cubicBezTo>
                    <a:pt x="858511" y="16013"/>
                    <a:pt x="863160" y="20662"/>
                    <a:pt x="858511" y="20662"/>
                  </a:cubicBezTo>
                  <a:cubicBezTo>
                    <a:pt x="858511" y="20662"/>
                    <a:pt x="863160" y="20662"/>
                    <a:pt x="863160" y="25311"/>
                  </a:cubicBezTo>
                  <a:lnTo>
                    <a:pt x="858511" y="25311"/>
                  </a:lnTo>
                  <a:cubicBezTo>
                    <a:pt x="867809" y="25311"/>
                    <a:pt x="853862" y="29960"/>
                    <a:pt x="863160" y="29960"/>
                  </a:cubicBezTo>
                  <a:lnTo>
                    <a:pt x="858511" y="29960"/>
                  </a:lnTo>
                  <a:cubicBezTo>
                    <a:pt x="863160" y="29960"/>
                    <a:pt x="875557" y="25311"/>
                    <a:pt x="875557" y="25311"/>
                  </a:cubicBezTo>
                  <a:cubicBezTo>
                    <a:pt x="875557" y="29960"/>
                    <a:pt x="875557" y="29960"/>
                    <a:pt x="870908" y="34609"/>
                  </a:cubicBezTo>
                  <a:cubicBezTo>
                    <a:pt x="875557" y="34609"/>
                    <a:pt x="880206" y="34609"/>
                    <a:pt x="880206" y="29960"/>
                  </a:cubicBezTo>
                  <a:cubicBezTo>
                    <a:pt x="880206" y="29960"/>
                    <a:pt x="897252" y="29960"/>
                    <a:pt x="889504" y="34609"/>
                  </a:cubicBezTo>
                  <a:cubicBezTo>
                    <a:pt x="889504" y="29960"/>
                    <a:pt x="894153" y="34609"/>
                    <a:pt x="894153" y="34609"/>
                  </a:cubicBezTo>
                  <a:cubicBezTo>
                    <a:pt x="894153" y="29960"/>
                    <a:pt x="894153" y="34609"/>
                    <a:pt x="894153" y="34609"/>
                  </a:cubicBezTo>
                  <a:cubicBezTo>
                    <a:pt x="894153" y="39258"/>
                    <a:pt x="884855" y="39258"/>
                    <a:pt x="884855" y="39258"/>
                  </a:cubicBezTo>
                  <a:cubicBezTo>
                    <a:pt x="884855" y="39258"/>
                    <a:pt x="889504" y="39258"/>
                    <a:pt x="889504" y="43907"/>
                  </a:cubicBezTo>
                  <a:cubicBezTo>
                    <a:pt x="894153" y="39258"/>
                    <a:pt x="898802" y="39258"/>
                    <a:pt x="898802" y="39258"/>
                  </a:cubicBezTo>
                  <a:lnTo>
                    <a:pt x="908100" y="39258"/>
                  </a:lnTo>
                  <a:cubicBezTo>
                    <a:pt x="898802" y="43907"/>
                    <a:pt x="912749" y="39258"/>
                    <a:pt x="912749" y="43907"/>
                  </a:cubicBezTo>
                  <a:cubicBezTo>
                    <a:pt x="922047" y="43907"/>
                    <a:pt x="922047" y="43907"/>
                    <a:pt x="922047" y="48556"/>
                  </a:cubicBezTo>
                  <a:lnTo>
                    <a:pt x="926696" y="48556"/>
                  </a:lnTo>
                  <a:cubicBezTo>
                    <a:pt x="922047" y="48556"/>
                    <a:pt x="926696" y="53205"/>
                    <a:pt x="922047" y="57854"/>
                  </a:cubicBezTo>
                  <a:lnTo>
                    <a:pt x="912749" y="57854"/>
                  </a:lnTo>
                  <a:cubicBezTo>
                    <a:pt x="900352" y="57854"/>
                    <a:pt x="895703" y="62503"/>
                    <a:pt x="900352" y="62503"/>
                  </a:cubicBezTo>
                  <a:cubicBezTo>
                    <a:pt x="905001" y="67152"/>
                    <a:pt x="895703" y="67152"/>
                    <a:pt x="895703" y="67152"/>
                  </a:cubicBezTo>
                  <a:cubicBezTo>
                    <a:pt x="895703" y="67152"/>
                    <a:pt x="895703" y="71801"/>
                    <a:pt x="891054" y="71801"/>
                  </a:cubicBezTo>
                  <a:lnTo>
                    <a:pt x="872458" y="71801"/>
                  </a:lnTo>
                  <a:lnTo>
                    <a:pt x="867809" y="71801"/>
                  </a:lnTo>
                  <a:cubicBezTo>
                    <a:pt x="863160" y="71801"/>
                    <a:pt x="863160" y="67152"/>
                    <a:pt x="858511" y="67152"/>
                  </a:cubicBezTo>
                  <a:lnTo>
                    <a:pt x="846114" y="67152"/>
                  </a:lnTo>
                  <a:lnTo>
                    <a:pt x="836816" y="67152"/>
                  </a:lnTo>
                  <a:cubicBezTo>
                    <a:pt x="832167" y="67152"/>
                    <a:pt x="832167" y="67152"/>
                    <a:pt x="827518" y="62503"/>
                  </a:cubicBezTo>
                  <a:lnTo>
                    <a:pt x="827518" y="67152"/>
                  </a:lnTo>
                  <a:lnTo>
                    <a:pt x="832167" y="67152"/>
                  </a:lnTo>
                  <a:lnTo>
                    <a:pt x="841465" y="71801"/>
                  </a:lnTo>
                  <a:cubicBezTo>
                    <a:pt x="836816" y="76450"/>
                    <a:pt x="850763" y="71801"/>
                    <a:pt x="858511" y="76450"/>
                  </a:cubicBezTo>
                  <a:cubicBezTo>
                    <a:pt x="858511" y="76450"/>
                    <a:pt x="853862" y="76450"/>
                    <a:pt x="853862" y="81099"/>
                  </a:cubicBezTo>
                  <a:lnTo>
                    <a:pt x="858511" y="81099"/>
                  </a:lnTo>
                  <a:lnTo>
                    <a:pt x="867809" y="81099"/>
                  </a:lnTo>
                  <a:lnTo>
                    <a:pt x="872458" y="81099"/>
                  </a:lnTo>
                  <a:cubicBezTo>
                    <a:pt x="872458" y="85748"/>
                    <a:pt x="867809" y="85748"/>
                    <a:pt x="872458" y="85748"/>
                  </a:cubicBezTo>
                  <a:cubicBezTo>
                    <a:pt x="877107" y="85748"/>
                    <a:pt x="867809" y="95046"/>
                    <a:pt x="877107" y="90397"/>
                  </a:cubicBezTo>
                  <a:cubicBezTo>
                    <a:pt x="881756" y="85748"/>
                    <a:pt x="872458" y="85748"/>
                    <a:pt x="877107" y="81099"/>
                  </a:cubicBezTo>
                  <a:cubicBezTo>
                    <a:pt x="881756" y="81099"/>
                    <a:pt x="889504" y="85748"/>
                    <a:pt x="889504" y="85748"/>
                  </a:cubicBezTo>
                  <a:lnTo>
                    <a:pt x="894153" y="85748"/>
                  </a:lnTo>
                  <a:cubicBezTo>
                    <a:pt x="894153" y="85748"/>
                    <a:pt x="894153" y="90397"/>
                    <a:pt x="898802" y="90397"/>
                  </a:cubicBezTo>
                  <a:cubicBezTo>
                    <a:pt x="903451" y="85748"/>
                    <a:pt x="898802" y="90397"/>
                    <a:pt x="903451" y="90397"/>
                  </a:cubicBezTo>
                  <a:lnTo>
                    <a:pt x="903451" y="95046"/>
                  </a:lnTo>
                  <a:lnTo>
                    <a:pt x="908100" y="99695"/>
                  </a:lnTo>
                  <a:lnTo>
                    <a:pt x="903451" y="104344"/>
                  </a:lnTo>
                  <a:lnTo>
                    <a:pt x="894153" y="104344"/>
                  </a:lnTo>
                  <a:lnTo>
                    <a:pt x="889504" y="104344"/>
                  </a:lnTo>
                  <a:lnTo>
                    <a:pt x="880206" y="95046"/>
                  </a:lnTo>
                  <a:lnTo>
                    <a:pt x="875557" y="95046"/>
                  </a:lnTo>
                  <a:lnTo>
                    <a:pt x="872458" y="95046"/>
                  </a:lnTo>
                  <a:lnTo>
                    <a:pt x="872458" y="99695"/>
                  </a:lnTo>
                  <a:lnTo>
                    <a:pt x="877107" y="99695"/>
                  </a:lnTo>
                  <a:lnTo>
                    <a:pt x="877107" y="104344"/>
                  </a:lnTo>
                  <a:lnTo>
                    <a:pt x="877107" y="108993"/>
                  </a:lnTo>
                  <a:lnTo>
                    <a:pt x="872458" y="113642"/>
                  </a:lnTo>
                  <a:lnTo>
                    <a:pt x="867809" y="108993"/>
                  </a:lnTo>
                  <a:lnTo>
                    <a:pt x="858511" y="118291"/>
                  </a:lnTo>
                  <a:lnTo>
                    <a:pt x="853862" y="118291"/>
                  </a:lnTo>
                  <a:lnTo>
                    <a:pt x="849213" y="118291"/>
                  </a:lnTo>
                  <a:lnTo>
                    <a:pt x="844564" y="118291"/>
                  </a:lnTo>
                  <a:lnTo>
                    <a:pt x="849213" y="122940"/>
                  </a:lnTo>
                  <a:lnTo>
                    <a:pt x="844564" y="127589"/>
                  </a:lnTo>
                  <a:lnTo>
                    <a:pt x="844564" y="136886"/>
                  </a:lnTo>
                  <a:lnTo>
                    <a:pt x="839915" y="141535"/>
                  </a:lnTo>
                  <a:lnTo>
                    <a:pt x="835266" y="141535"/>
                  </a:lnTo>
                  <a:lnTo>
                    <a:pt x="830617" y="136886"/>
                  </a:lnTo>
                  <a:lnTo>
                    <a:pt x="825968" y="136886"/>
                  </a:lnTo>
                  <a:lnTo>
                    <a:pt x="825968" y="127589"/>
                  </a:lnTo>
                  <a:lnTo>
                    <a:pt x="825968" y="124489"/>
                  </a:lnTo>
                  <a:lnTo>
                    <a:pt x="830617" y="124489"/>
                  </a:lnTo>
                  <a:lnTo>
                    <a:pt x="843014" y="110542"/>
                  </a:lnTo>
                  <a:lnTo>
                    <a:pt x="847663" y="110542"/>
                  </a:lnTo>
                  <a:lnTo>
                    <a:pt x="843014" y="101244"/>
                  </a:lnTo>
                  <a:lnTo>
                    <a:pt x="838365" y="101244"/>
                  </a:lnTo>
                  <a:lnTo>
                    <a:pt x="838365" y="96595"/>
                  </a:lnTo>
                  <a:lnTo>
                    <a:pt x="812021" y="87297"/>
                  </a:lnTo>
                  <a:lnTo>
                    <a:pt x="812021" y="82648"/>
                  </a:lnTo>
                  <a:lnTo>
                    <a:pt x="807372" y="82648"/>
                  </a:lnTo>
                  <a:lnTo>
                    <a:pt x="802723" y="82648"/>
                  </a:lnTo>
                  <a:lnTo>
                    <a:pt x="802723" y="77999"/>
                  </a:lnTo>
                  <a:cubicBezTo>
                    <a:pt x="802723" y="77999"/>
                    <a:pt x="802723" y="77999"/>
                    <a:pt x="798074" y="77999"/>
                  </a:cubicBezTo>
                  <a:lnTo>
                    <a:pt x="798074" y="73351"/>
                  </a:lnTo>
                  <a:lnTo>
                    <a:pt x="793425" y="68702"/>
                  </a:lnTo>
                  <a:lnTo>
                    <a:pt x="793425" y="73351"/>
                  </a:lnTo>
                  <a:lnTo>
                    <a:pt x="794975" y="73351"/>
                  </a:lnTo>
                  <a:lnTo>
                    <a:pt x="794975" y="68702"/>
                  </a:lnTo>
                  <a:cubicBezTo>
                    <a:pt x="790326" y="68702"/>
                    <a:pt x="790326" y="68702"/>
                    <a:pt x="790326" y="73351"/>
                  </a:cubicBezTo>
                  <a:lnTo>
                    <a:pt x="785677" y="73351"/>
                  </a:lnTo>
                  <a:lnTo>
                    <a:pt x="781028" y="73351"/>
                  </a:lnTo>
                  <a:lnTo>
                    <a:pt x="781028" y="77999"/>
                  </a:lnTo>
                  <a:lnTo>
                    <a:pt x="776379" y="77999"/>
                  </a:lnTo>
                  <a:lnTo>
                    <a:pt x="771730" y="82648"/>
                  </a:lnTo>
                  <a:lnTo>
                    <a:pt x="767081" y="82648"/>
                  </a:lnTo>
                  <a:lnTo>
                    <a:pt x="762432" y="77999"/>
                  </a:lnTo>
                  <a:lnTo>
                    <a:pt x="757783" y="77999"/>
                  </a:lnTo>
                  <a:lnTo>
                    <a:pt x="753134" y="77999"/>
                  </a:lnTo>
                  <a:lnTo>
                    <a:pt x="748485" y="77999"/>
                  </a:lnTo>
                  <a:cubicBezTo>
                    <a:pt x="748485" y="77999"/>
                    <a:pt x="748485" y="82648"/>
                    <a:pt x="743836" y="82648"/>
                  </a:cubicBezTo>
                  <a:lnTo>
                    <a:pt x="743836" y="87297"/>
                  </a:lnTo>
                  <a:lnTo>
                    <a:pt x="739187" y="87297"/>
                  </a:lnTo>
                  <a:lnTo>
                    <a:pt x="739187" y="91946"/>
                  </a:lnTo>
                  <a:lnTo>
                    <a:pt x="734538" y="91946"/>
                  </a:lnTo>
                  <a:lnTo>
                    <a:pt x="729889" y="91946"/>
                  </a:lnTo>
                  <a:cubicBezTo>
                    <a:pt x="729889" y="91946"/>
                    <a:pt x="729889" y="96595"/>
                    <a:pt x="725240" y="96595"/>
                  </a:cubicBezTo>
                  <a:lnTo>
                    <a:pt x="725240" y="101244"/>
                  </a:lnTo>
                  <a:lnTo>
                    <a:pt x="729889" y="101244"/>
                  </a:lnTo>
                  <a:lnTo>
                    <a:pt x="725240" y="105893"/>
                  </a:lnTo>
                  <a:lnTo>
                    <a:pt x="725240" y="108993"/>
                  </a:lnTo>
                  <a:lnTo>
                    <a:pt x="720591" y="113642"/>
                  </a:lnTo>
                  <a:lnTo>
                    <a:pt x="720591" y="118291"/>
                  </a:lnTo>
                  <a:lnTo>
                    <a:pt x="720591" y="124489"/>
                  </a:lnTo>
                  <a:lnTo>
                    <a:pt x="720591" y="138436"/>
                  </a:lnTo>
                  <a:lnTo>
                    <a:pt x="720591" y="143085"/>
                  </a:lnTo>
                  <a:cubicBezTo>
                    <a:pt x="720591" y="143085"/>
                    <a:pt x="720591" y="147734"/>
                    <a:pt x="715942" y="147734"/>
                  </a:cubicBezTo>
                  <a:cubicBezTo>
                    <a:pt x="715942" y="147734"/>
                    <a:pt x="715942" y="152383"/>
                    <a:pt x="711293" y="147734"/>
                  </a:cubicBezTo>
                  <a:lnTo>
                    <a:pt x="706644" y="147734"/>
                  </a:lnTo>
                  <a:lnTo>
                    <a:pt x="706644" y="152383"/>
                  </a:lnTo>
                  <a:lnTo>
                    <a:pt x="701995" y="152383"/>
                  </a:lnTo>
                  <a:lnTo>
                    <a:pt x="697346" y="157032"/>
                  </a:lnTo>
                  <a:lnTo>
                    <a:pt x="697346" y="166330"/>
                  </a:lnTo>
                  <a:lnTo>
                    <a:pt x="692697" y="166330"/>
                  </a:lnTo>
                  <a:cubicBezTo>
                    <a:pt x="692697" y="166330"/>
                    <a:pt x="692697" y="166330"/>
                    <a:pt x="688048" y="170979"/>
                  </a:cubicBezTo>
                  <a:lnTo>
                    <a:pt x="683399" y="166330"/>
                  </a:lnTo>
                  <a:lnTo>
                    <a:pt x="666353" y="161681"/>
                  </a:lnTo>
                  <a:lnTo>
                    <a:pt x="666353" y="157032"/>
                  </a:lnTo>
                  <a:lnTo>
                    <a:pt x="671002" y="157032"/>
                  </a:lnTo>
                  <a:lnTo>
                    <a:pt x="666353" y="152383"/>
                  </a:lnTo>
                  <a:lnTo>
                    <a:pt x="661704" y="152383"/>
                  </a:lnTo>
                  <a:lnTo>
                    <a:pt x="657055" y="152383"/>
                  </a:lnTo>
                  <a:lnTo>
                    <a:pt x="657055" y="161681"/>
                  </a:lnTo>
                  <a:lnTo>
                    <a:pt x="652406" y="161681"/>
                  </a:lnTo>
                  <a:lnTo>
                    <a:pt x="647757" y="161681"/>
                  </a:lnTo>
                  <a:lnTo>
                    <a:pt x="643108" y="161681"/>
                  </a:lnTo>
                  <a:lnTo>
                    <a:pt x="643108" y="166330"/>
                  </a:lnTo>
                  <a:lnTo>
                    <a:pt x="640009" y="166330"/>
                  </a:lnTo>
                  <a:lnTo>
                    <a:pt x="635360" y="166330"/>
                  </a:lnTo>
                  <a:lnTo>
                    <a:pt x="630711" y="161681"/>
                  </a:lnTo>
                  <a:lnTo>
                    <a:pt x="626062" y="161681"/>
                  </a:lnTo>
                  <a:lnTo>
                    <a:pt x="621413" y="161681"/>
                  </a:lnTo>
                  <a:lnTo>
                    <a:pt x="616764" y="161681"/>
                  </a:lnTo>
                  <a:lnTo>
                    <a:pt x="612115" y="161681"/>
                  </a:lnTo>
                  <a:lnTo>
                    <a:pt x="607466" y="161681"/>
                  </a:lnTo>
                  <a:lnTo>
                    <a:pt x="607466" y="157032"/>
                  </a:lnTo>
                  <a:lnTo>
                    <a:pt x="607466" y="152383"/>
                  </a:lnTo>
                  <a:lnTo>
                    <a:pt x="602817" y="147734"/>
                  </a:lnTo>
                  <a:lnTo>
                    <a:pt x="598168" y="147734"/>
                  </a:lnTo>
                  <a:lnTo>
                    <a:pt x="598168" y="143085"/>
                  </a:lnTo>
                  <a:lnTo>
                    <a:pt x="593519" y="138436"/>
                  </a:lnTo>
                  <a:lnTo>
                    <a:pt x="584221" y="129138"/>
                  </a:lnTo>
                  <a:lnTo>
                    <a:pt x="584221" y="124489"/>
                  </a:lnTo>
                  <a:lnTo>
                    <a:pt x="574923" y="119840"/>
                  </a:lnTo>
                  <a:lnTo>
                    <a:pt x="570274" y="119840"/>
                  </a:lnTo>
                  <a:lnTo>
                    <a:pt x="565625" y="119840"/>
                  </a:lnTo>
                  <a:lnTo>
                    <a:pt x="560976" y="124489"/>
                  </a:lnTo>
                  <a:cubicBezTo>
                    <a:pt x="556327" y="124489"/>
                    <a:pt x="556327" y="124489"/>
                    <a:pt x="560976" y="124489"/>
                  </a:cubicBezTo>
                  <a:lnTo>
                    <a:pt x="560976" y="129138"/>
                  </a:lnTo>
                  <a:lnTo>
                    <a:pt x="560976" y="138436"/>
                  </a:lnTo>
                  <a:lnTo>
                    <a:pt x="548579" y="129138"/>
                  </a:lnTo>
                  <a:lnTo>
                    <a:pt x="543930" y="138436"/>
                  </a:lnTo>
                  <a:lnTo>
                    <a:pt x="539281" y="138436"/>
                  </a:lnTo>
                  <a:lnTo>
                    <a:pt x="526884" y="138436"/>
                  </a:lnTo>
                  <a:lnTo>
                    <a:pt x="536182" y="147734"/>
                  </a:lnTo>
                  <a:lnTo>
                    <a:pt x="536182" y="152383"/>
                  </a:lnTo>
                  <a:lnTo>
                    <a:pt x="536182" y="157032"/>
                  </a:lnTo>
                  <a:lnTo>
                    <a:pt x="531533" y="161681"/>
                  </a:lnTo>
                  <a:lnTo>
                    <a:pt x="526884" y="166330"/>
                  </a:lnTo>
                  <a:cubicBezTo>
                    <a:pt x="526884" y="166330"/>
                    <a:pt x="526884" y="166330"/>
                    <a:pt x="522235" y="166330"/>
                  </a:cubicBezTo>
                  <a:lnTo>
                    <a:pt x="522235" y="170979"/>
                  </a:lnTo>
                  <a:lnTo>
                    <a:pt x="531533" y="175628"/>
                  </a:lnTo>
                  <a:lnTo>
                    <a:pt x="522235" y="180277"/>
                  </a:lnTo>
                  <a:cubicBezTo>
                    <a:pt x="522235" y="184926"/>
                    <a:pt x="517586" y="184926"/>
                    <a:pt x="517586" y="184926"/>
                  </a:cubicBezTo>
                  <a:lnTo>
                    <a:pt x="491242" y="175628"/>
                  </a:lnTo>
                  <a:cubicBezTo>
                    <a:pt x="491242" y="175628"/>
                    <a:pt x="486593" y="170979"/>
                    <a:pt x="486593" y="175628"/>
                  </a:cubicBezTo>
                  <a:lnTo>
                    <a:pt x="485043" y="175628"/>
                  </a:lnTo>
                  <a:lnTo>
                    <a:pt x="480394" y="175628"/>
                  </a:lnTo>
                  <a:lnTo>
                    <a:pt x="475745" y="170979"/>
                  </a:lnTo>
                  <a:lnTo>
                    <a:pt x="471096" y="170979"/>
                  </a:lnTo>
                  <a:lnTo>
                    <a:pt x="466447" y="170979"/>
                  </a:lnTo>
                  <a:cubicBezTo>
                    <a:pt x="461798" y="170979"/>
                    <a:pt x="461798" y="175628"/>
                    <a:pt x="461798" y="175628"/>
                  </a:cubicBezTo>
                  <a:lnTo>
                    <a:pt x="461798" y="194224"/>
                  </a:lnTo>
                  <a:lnTo>
                    <a:pt x="452500" y="203522"/>
                  </a:lnTo>
                  <a:lnTo>
                    <a:pt x="452500" y="208171"/>
                  </a:lnTo>
                  <a:lnTo>
                    <a:pt x="440103" y="203522"/>
                  </a:lnTo>
                  <a:cubicBezTo>
                    <a:pt x="440103" y="203522"/>
                    <a:pt x="440103" y="198873"/>
                    <a:pt x="435454" y="198873"/>
                  </a:cubicBezTo>
                  <a:lnTo>
                    <a:pt x="430805" y="198873"/>
                  </a:lnTo>
                  <a:lnTo>
                    <a:pt x="430805" y="203522"/>
                  </a:lnTo>
                  <a:lnTo>
                    <a:pt x="426156" y="203522"/>
                  </a:lnTo>
                  <a:lnTo>
                    <a:pt x="413759" y="212820"/>
                  </a:lnTo>
                  <a:lnTo>
                    <a:pt x="413759" y="217469"/>
                  </a:lnTo>
                  <a:lnTo>
                    <a:pt x="409110" y="217469"/>
                  </a:lnTo>
                  <a:lnTo>
                    <a:pt x="409110" y="226767"/>
                  </a:lnTo>
                  <a:lnTo>
                    <a:pt x="404461" y="231416"/>
                  </a:lnTo>
                  <a:cubicBezTo>
                    <a:pt x="399812" y="231416"/>
                    <a:pt x="399812" y="236065"/>
                    <a:pt x="399812" y="236065"/>
                  </a:cubicBezTo>
                  <a:lnTo>
                    <a:pt x="395163" y="236065"/>
                  </a:lnTo>
                  <a:lnTo>
                    <a:pt x="390514" y="236065"/>
                  </a:lnTo>
                  <a:lnTo>
                    <a:pt x="390514" y="240714"/>
                  </a:lnTo>
                  <a:lnTo>
                    <a:pt x="395163" y="240714"/>
                  </a:lnTo>
                  <a:lnTo>
                    <a:pt x="395163" y="245363"/>
                  </a:lnTo>
                  <a:lnTo>
                    <a:pt x="399812" y="254661"/>
                  </a:lnTo>
                  <a:lnTo>
                    <a:pt x="399812" y="268607"/>
                  </a:lnTo>
                  <a:lnTo>
                    <a:pt x="390514" y="273256"/>
                  </a:lnTo>
                  <a:lnTo>
                    <a:pt x="390514" y="279455"/>
                  </a:lnTo>
                  <a:lnTo>
                    <a:pt x="385865" y="279455"/>
                  </a:lnTo>
                  <a:lnTo>
                    <a:pt x="385865" y="284104"/>
                  </a:lnTo>
                  <a:lnTo>
                    <a:pt x="381216" y="284104"/>
                  </a:lnTo>
                  <a:lnTo>
                    <a:pt x="381216" y="288753"/>
                  </a:lnTo>
                  <a:lnTo>
                    <a:pt x="376567" y="293402"/>
                  </a:lnTo>
                  <a:lnTo>
                    <a:pt x="376567" y="298051"/>
                  </a:lnTo>
                  <a:lnTo>
                    <a:pt x="364170" y="302700"/>
                  </a:lnTo>
                  <a:lnTo>
                    <a:pt x="364170" y="307349"/>
                  </a:lnTo>
                  <a:lnTo>
                    <a:pt x="368819" y="307349"/>
                  </a:lnTo>
                  <a:lnTo>
                    <a:pt x="373468" y="307349"/>
                  </a:lnTo>
                  <a:cubicBezTo>
                    <a:pt x="373468" y="307349"/>
                    <a:pt x="378117" y="307349"/>
                    <a:pt x="373468" y="307349"/>
                  </a:cubicBezTo>
                  <a:lnTo>
                    <a:pt x="373468" y="311998"/>
                  </a:lnTo>
                  <a:lnTo>
                    <a:pt x="364170" y="316647"/>
                  </a:lnTo>
                  <a:lnTo>
                    <a:pt x="364170" y="321296"/>
                  </a:lnTo>
                  <a:lnTo>
                    <a:pt x="351773" y="321296"/>
                  </a:lnTo>
                  <a:lnTo>
                    <a:pt x="351773" y="325945"/>
                  </a:lnTo>
                  <a:lnTo>
                    <a:pt x="339375" y="325945"/>
                  </a:lnTo>
                  <a:lnTo>
                    <a:pt x="334726" y="335243"/>
                  </a:lnTo>
                  <a:lnTo>
                    <a:pt x="339375" y="335243"/>
                  </a:lnTo>
                  <a:lnTo>
                    <a:pt x="339375" y="341441"/>
                  </a:lnTo>
                  <a:lnTo>
                    <a:pt x="339375" y="346090"/>
                  </a:lnTo>
                  <a:lnTo>
                    <a:pt x="339375" y="350739"/>
                  </a:lnTo>
                  <a:lnTo>
                    <a:pt x="334726" y="355388"/>
                  </a:lnTo>
                  <a:lnTo>
                    <a:pt x="334726" y="360037"/>
                  </a:lnTo>
                  <a:lnTo>
                    <a:pt x="334726" y="373984"/>
                  </a:lnTo>
                  <a:lnTo>
                    <a:pt x="330077" y="378633"/>
                  </a:lnTo>
                  <a:lnTo>
                    <a:pt x="330077" y="383282"/>
                  </a:lnTo>
                  <a:lnTo>
                    <a:pt x="330077" y="387931"/>
                  </a:lnTo>
                  <a:lnTo>
                    <a:pt x="320779" y="397229"/>
                  </a:lnTo>
                  <a:lnTo>
                    <a:pt x="316130" y="401878"/>
                  </a:lnTo>
                  <a:cubicBezTo>
                    <a:pt x="311481" y="401878"/>
                    <a:pt x="311481" y="406527"/>
                    <a:pt x="311481" y="406527"/>
                  </a:cubicBezTo>
                  <a:lnTo>
                    <a:pt x="306832" y="411176"/>
                  </a:lnTo>
                  <a:cubicBezTo>
                    <a:pt x="306832" y="411176"/>
                    <a:pt x="306832" y="415825"/>
                    <a:pt x="311481" y="415825"/>
                  </a:cubicBezTo>
                  <a:lnTo>
                    <a:pt x="316130" y="415825"/>
                  </a:lnTo>
                  <a:cubicBezTo>
                    <a:pt x="316130" y="415825"/>
                    <a:pt x="316130" y="425123"/>
                    <a:pt x="320779" y="425123"/>
                  </a:cubicBezTo>
                  <a:lnTo>
                    <a:pt x="320779" y="420474"/>
                  </a:lnTo>
                  <a:cubicBezTo>
                    <a:pt x="320779" y="425123"/>
                    <a:pt x="325428" y="425123"/>
                    <a:pt x="325428" y="425123"/>
                  </a:cubicBezTo>
                  <a:lnTo>
                    <a:pt x="320779" y="434421"/>
                  </a:lnTo>
                  <a:lnTo>
                    <a:pt x="320779" y="439070"/>
                  </a:lnTo>
                  <a:cubicBezTo>
                    <a:pt x="320779" y="443719"/>
                    <a:pt x="320779" y="439070"/>
                    <a:pt x="320779" y="439070"/>
                  </a:cubicBezTo>
                  <a:lnTo>
                    <a:pt x="316130" y="448368"/>
                  </a:lnTo>
                  <a:lnTo>
                    <a:pt x="311481" y="448368"/>
                  </a:lnTo>
                  <a:lnTo>
                    <a:pt x="306832" y="448368"/>
                  </a:lnTo>
                  <a:lnTo>
                    <a:pt x="294435" y="443719"/>
                  </a:lnTo>
                  <a:lnTo>
                    <a:pt x="282038" y="443719"/>
                  </a:lnTo>
                  <a:lnTo>
                    <a:pt x="283588" y="449917"/>
                  </a:lnTo>
                  <a:lnTo>
                    <a:pt x="278939" y="449917"/>
                  </a:lnTo>
                  <a:lnTo>
                    <a:pt x="278939" y="454566"/>
                  </a:lnTo>
                  <a:lnTo>
                    <a:pt x="274290" y="459215"/>
                  </a:lnTo>
                  <a:lnTo>
                    <a:pt x="269641" y="463864"/>
                  </a:lnTo>
                  <a:lnTo>
                    <a:pt x="264992" y="463864"/>
                  </a:lnTo>
                  <a:lnTo>
                    <a:pt x="264992" y="468513"/>
                  </a:lnTo>
                  <a:cubicBezTo>
                    <a:pt x="264992" y="468513"/>
                    <a:pt x="264992" y="468513"/>
                    <a:pt x="260343" y="468513"/>
                  </a:cubicBezTo>
                  <a:lnTo>
                    <a:pt x="260343" y="473162"/>
                  </a:lnTo>
                  <a:cubicBezTo>
                    <a:pt x="255694" y="473162"/>
                    <a:pt x="255694" y="477811"/>
                    <a:pt x="255694" y="477811"/>
                  </a:cubicBezTo>
                  <a:lnTo>
                    <a:pt x="255694" y="487109"/>
                  </a:lnTo>
                  <a:lnTo>
                    <a:pt x="251045" y="491758"/>
                  </a:lnTo>
                  <a:lnTo>
                    <a:pt x="251045" y="496407"/>
                  </a:lnTo>
                  <a:lnTo>
                    <a:pt x="255694" y="501056"/>
                  </a:lnTo>
                  <a:lnTo>
                    <a:pt x="255694" y="505705"/>
                  </a:lnTo>
                  <a:lnTo>
                    <a:pt x="260343" y="510354"/>
                  </a:lnTo>
                  <a:lnTo>
                    <a:pt x="255694" y="515003"/>
                  </a:lnTo>
                  <a:lnTo>
                    <a:pt x="255694" y="524301"/>
                  </a:lnTo>
                  <a:lnTo>
                    <a:pt x="255694" y="528950"/>
                  </a:lnTo>
                  <a:cubicBezTo>
                    <a:pt x="251045" y="528950"/>
                    <a:pt x="251045" y="528950"/>
                    <a:pt x="255694" y="533599"/>
                  </a:cubicBezTo>
                  <a:lnTo>
                    <a:pt x="260343" y="547546"/>
                  </a:lnTo>
                  <a:cubicBezTo>
                    <a:pt x="264992" y="547546"/>
                    <a:pt x="264992" y="552195"/>
                    <a:pt x="264992" y="552195"/>
                  </a:cubicBezTo>
                  <a:lnTo>
                    <a:pt x="255694" y="580089"/>
                  </a:lnTo>
                  <a:lnTo>
                    <a:pt x="264992" y="589387"/>
                  </a:lnTo>
                  <a:lnTo>
                    <a:pt x="269641" y="589387"/>
                  </a:lnTo>
                  <a:lnTo>
                    <a:pt x="274290" y="589387"/>
                  </a:lnTo>
                  <a:lnTo>
                    <a:pt x="283588" y="594036"/>
                  </a:lnTo>
                  <a:lnTo>
                    <a:pt x="283588" y="598685"/>
                  </a:lnTo>
                  <a:lnTo>
                    <a:pt x="283588" y="604883"/>
                  </a:lnTo>
                  <a:lnTo>
                    <a:pt x="278939" y="604883"/>
                  </a:lnTo>
                  <a:lnTo>
                    <a:pt x="278939" y="609532"/>
                  </a:lnTo>
                  <a:lnTo>
                    <a:pt x="278939" y="614181"/>
                  </a:lnTo>
                  <a:lnTo>
                    <a:pt x="274290" y="614181"/>
                  </a:lnTo>
                  <a:lnTo>
                    <a:pt x="261892" y="618830"/>
                  </a:lnTo>
                  <a:lnTo>
                    <a:pt x="266541" y="628128"/>
                  </a:lnTo>
                  <a:lnTo>
                    <a:pt x="266541" y="632777"/>
                  </a:lnTo>
                  <a:lnTo>
                    <a:pt x="266541" y="637426"/>
                  </a:lnTo>
                  <a:lnTo>
                    <a:pt x="275839" y="651373"/>
                  </a:lnTo>
                  <a:lnTo>
                    <a:pt x="275839" y="656022"/>
                  </a:lnTo>
                  <a:lnTo>
                    <a:pt x="271190" y="660671"/>
                  </a:lnTo>
                  <a:lnTo>
                    <a:pt x="271190" y="666870"/>
                  </a:lnTo>
                  <a:lnTo>
                    <a:pt x="271190" y="671519"/>
                  </a:lnTo>
                  <a:lnTo>
                    <a:pt x="275839" y="671519"/>
                  </a:lnTo>
                  <a:lnTo>
                    <a:pt x="271190" y="676168"/>
                  </a:lnTo>
                  <a:lnTo>
                    <a:pt x="271190" y="680817"/>
                  </a:lnTo>
                  <a:lnTo>
                    <a:pt x="266541" y="680817"/>
                  </a:lnTo>
                  <a:lnTo>
                    <a:pt x="266541" y="685465"/>
                  </a:lnTo>
                  <a:lnTo>
                    <a:pt x="261892" y="685465"/>
                  </a:lnTo>
                  <a:lnTo>
                    <a:pt x="261892" y="690114"/>
                  </a:lnTo>
                  <a:lnTo>
                    <a:pt x="257243" y="690114"/>
                  </a:lnTo>
                  <a:lnTo>
                    <a:pt x="252594" y="690114"/>
                  </a:lnTo>
                  <a:cubicBezTo>
                    <a:pt x="252594" y="685465"/>
                    <a:pt x="252594" y="685465"/>
                    <a:pt x="252594" y="690114"/>
                  </a:cubicBezTo>
                  <a:lnTo>
                    <a:pt x="247945" y="690114"/>
                  </a:lnTo>
                  <a:cubicBezTo>
                    <a:pt x="247945" y="694763"/>
                    <a:pt x="247945" y="694763"/>
                    <a:pt x="252594" y="694763"/>
                  </a:cubicBezTo>
                  <a:lnTo>
                    <a:pt x="252594" y="699412"/>
                  </a:lnTo>
                  <a:lnTo>
                    <a:pt x="247945" y="699412"/>
                  </a:lnTo>
                  <a:lnTo>
                    <a:pt x="243296" y="699412"/>
                  </a:lnTo>
                  <a:cubicBezTo>
                    <a:pt x="238647" y="699412"/>
                    <a:pt x="238647" y="704061"/>
                    <a:pt x="238647" y="704061"/>
                  </a:cubicBezTo>
                  <a:lnTo>
                    <a:pt x="243296" y="708710"/>
                  </a:lnTo>
                  <a:lnTo>
                    <a:pt x="243296" y="713359"/>
                  </a:lnTo>
                  <a:lnTo>
                    <a:pt x="243296" y="718008"/>
                  </a:lnTo>
                  <a:cubicBezTo>
                    <a:pt x="243296" y="718008"/>
                    <a:pt x="247945" y="718008"/>
                    <a:pt x="247945" y="722657"/>
                  </a:cubicBezTo>
                  <a:lnTo>
                    <a:pt x="247945" y="727306"/>
                  </a:lnTo>
                  <a:lnTo>
                    <a:pt x="243296" y="736604"/>
                  </a:lnTo>
                  <a:lnTo>
                    <a:pt x="243296" y="741253"/>
                  </a:lnTo>
                  <a:cubicBezTo>
                    <a:pt x="243296" y="745902"/>
                    <a:pt x="243296" y="745902"/>
                    <a:pt x="238647" y="745902"/>
                  </a:cubicBezTo>
                  <a:cubicBezTo>
                    <a:pt x="238647" y="750551"/>
                    <a:pt x="238647" y="750551"/>
                    <a:pt x="233999" y="745902"/>
                  </a:cubicBezTo>
                  <a:lnTo>
                    <a:pt x="233999" y="741253"/>
                  </a:lnTo>
                  <a:cubicBezTo>
                    <a:pt x="233999" y="736604"/>
                    <a:pt x="229349" y="736604"/>
                    <a:pt x="229349" y="736604"/>
                  </a:cubicBezTo>
                  <a:lnTo>
                    <a:pt x="224700" y="736604"/>
                  </a:lnTo>
                  <a:lnTo>
                    <a:pt x="224700" y="741253"/>
                  </a:lnTo>
                  <a:lnTo>
                    <a:pt x="220052" y="741253"/>
                  </a:lnTo>
                  <a:lnTo>
                    <a:pt x="220052" y="736604"/>
                  </a:lnTo>
                  <a:lnTo>
                    <a:pt x="229349" y="736604"/>
                  </a:lnTo>
                  <a:cubicBezTo>
                    <a:pt x="229349" y="731955"/>
                    <a:pt x="220052" y="731955"/>
                    <a:pt x="216952" y="731955"/>
                  </a:cubicBezTo>
                  <a:cubicBezTo>
                    <a:pt x="216952" y="736604"/>
                    <a:pt x="212303" y="736604"/>
                    <a:pt x="207654" y="731955"/>
                  </a:cubicBezTo>
                  <a:lnTo>
                    <a:pt x="207654" y="727306"/>
                  </a:lnTo>
                  <a:cubicBezTo>
                    <a:pt x="207654" y="722657"/>
                    <a:pt x="203005" y="722657"/>
                    <a:pt x="203005" y="722657"/>
                  </a:cubicBezTo>
                  <a:lnTo>
                    <a:pt x="203005" y="708710"/>
                  </a:lnTo>
                  <a:cubicBezTo>
                    <a:pt x="198356" y="708710"/>
                    <a:pt x="203005" y="713359"/>
                    <a:pt x="198356" y="718008"/>
                  </a:cubicBezTo>
                  <a:cubicBezTo>
                    <a:pt x="193707" y="718008"/>
                    <a:pt x="193707" y="708710"/>
                    <a:pt x="189058" y="708710"/>
                  </a:cubicBezTo>
                  <a:cubicBezTo>
                    <a:pt x="189058" y="713359"/>
                    <a:pt x="193707" y="718008"/>
                    <a:pt x="193707" y="718008"/>
                  </a:cubicBezTo>
                  <a:cubicBezTo>
                    <a:pt x="193707" y="722657"/>
                    <a:pt x="198356" y="722657"/>
                    <a:pt x="198356" y="722657"/>
                  </a:cubicBezTo>
                  <a:cubicBezTo>
                    <a:pt x="203005" y="727306"/>
                    <a:pt x="198356" y="731955"/>
                    <a:pt x="198356" y="736604"/>
                  </a:cubicBezTo>
                  <a:cubicBezTo>
                    <a:pt x="193707" y="736604"/>
                    <a:pt x="193707" y="736604"/>
                    <a:pt x="193707" y="741253"/>
                  </a:cubicBezTo>
                  <a:cubicBezTo>
                    <a:pt x="193707" y="745902"/>
                    <a:pt x="193707" y="741253"/>
                    <a:pt x="189058" y="741253"/>
                  </a:cubicBezTo>
                  <a:lnTo>
                    <a:pt x="189058" y="745902"/>
                  </a:lnTo>
                  <a:lnTo>
                    <a:pt x="179760" y="745902"/>
                  </a:lnTo>
                  <a:cubicBezTo>
                    <a:pt x="179760" y="750551"/>
                    <a:pt x="175111" y="750551"/>
                    <a:pt x="175111" y="745902"/>
                  </a:cubicBezTo>
                  <a:cubicBezTo>
                    <a:pt x="170462" y="745902"/>
                    <a:pt x="170462" y="745902"/>
                    <a:pt x="165814" y="750551"/>
                  </a:cubicBezTo>
                  <a:lnTo>
                    <a:pt x="161164" y="750551"/>
                  </a:lnTo>
                  <a:lnTo>
                    <a:pt x="161164" y="755200"/>
                  </a:lnTo>
                  <a:cubicBezTo>
                    <a:pt x="161164" y="755200"/>
                    <a:pt x="156516" y="755200"/>
                    <a:pt x="156516" y="759849"/>
                  </a:cubicBezTo>
                  <a:cubicBezTo>
                    <a:pt x="151867" y="759849"/>
                    <a:pt x="151867" y="759849"/>
                    <a:pt x="151867" y="764498"/>
                  </a:cubicBezTo>
                  <a:lnTo>
                    <a:pt x="147218" y="764498"/>
                  </a:lnTo>
                  <a:cubicBezTo>
                    <a:pt x="142569" y="769147"/>
                    <a:pt x="142569" y="769147"/>
                    <a:pt x="142569" y="773796"/>
                  </a:cubicBezTo>
                  <a:cubicBezTo>
                    <a:pt x="137920" y="773796"/>
                    <a:pt x="137920" y="773796"/>
                    <a:pt x="133271" y="778445"/>
                  </a:cubicBezTo>
                  <a:cubicBezTo>
                    <a:pt x="128622" y="778445"/>
                    <a:pt x="137920" y="778445"/>
                    <a:pt x="133271" y="778445"/>
                  </a:cubicBezTo>
                  <a:cubicBezTo>
                    <a:pt x="123973" y="783094"/>
                    <a:pt x="120873" y="792392"/>
                    <a:pt x="111575" y="797041"/>
                  </a:cubicBezTo>
                  <a:cubicBezTo>
                    <a:pt x="111575" y="797041"/>
                    <a:pt x="111575" y="792392"/>
                    <a:pt x="106926" y="792392"/>
                  </a:cubicBezTo>
                  <a:lnTo>
                    <a:pt x="106926" y="797041"/>
                  </a:lnTo>
                  <a:cubicBezTo>
                    <a:pt x="102278" y="797041"/>
                    <a:pt x="97629" y="797041"/>
                    <a:pt x="89880" y="801690"/>
                  </a:cubicBezTo>
                  <a:cubicBezTo>
                    <a:pt x="85231" y="801690"/>
                    <a:pt x="85231" y="801690"/>
                    <a:pt x="85231" y="797041"/>
                  </a:cubicBezTo>
                  <a:cubicBezTo>
                    <a:pt x="80582" y="797041"/>
                    <a:pt x="75933" y="801690"/>
                    <a:pt x="72834" y="801690"/>
                  </a:cubicBezTo>
                  <a:lnTo>
                    <a:pt x="72834" y="797041"/>
                  </a:lnTo>
                  <a:lnTo>
                    <a:pt x="68185" y="797041"/>
                  </a:lnTo>
                  <a:cubicBezTo>
                    <a:pt x="63536" y="797041"/>
                    <a:pt x="55788" y="797041"/>
                    <a:pt x="58887" y="792392"/>
                  </a:cubicBezTo>
                  <a:cubicBezTo>
                    <a:pt x="58887" y="787743"/>
                    <a:pt x="54238" y="787743"/>
                    <a:pt x="54238" y="783094"/>
                  </a:cubicBezTo>
                  <a:lnTo>
                    <a:pt x="44940" y="783094"/>
                  </a:lnTo>
                  <a:cubicBezTo>
                    <a:pt x="40291" y="783094"/>
                    <a:pt x="40291" y="778445"/>
                    <a:pt x="35642" y="778445"/>
                  </a:cubicBezTo>
                  <a:cubicBezTo>
                    <a:pt x="35642" y="778445"/>
                    <a:pt x="30993" y="778445"/>
                    <a:pt x="30993" y="773796"/>
                  </a:cubicBezTo>
                  <a:cubicBezTo>
                    <a:pt x="30993" y="778445"/>
                    <a:pt x="26344" y="769147"/>
                    <a:pt x="26344" y="769147"/>
                  </a:cubicBezTo>
                  <a:cubicBezTo>
                    <a:pt x="21695" y="769147"/>
                    <a:pt x="26344" y="769147"/>
                    <a:pt x="21695" y="764498"/>
                  </a:cubicBezTo>
                  <a:lnTo>
                    <a:pt x="17046" y="759849"/>
                  </a:lnTo>
                  <a:lnTo>
                    <a:pt x="17046" y="755200"/>
                  </a:lnTo>
                  <a:lnTo>
                    <a:pt x="21695" y="750551"/>
                  </a:lnTo>
                  <a:cubicBezTo>
                    <a:pt x="21695" y="750551"/>
                    <a:pt x="17046" y="750551"/>
                    <a:pt x="21695" y="745902"/>
                  </a:cubicBezTo>
                  <a:lnTo>
                    <a:pt x="21695" y="741253"/>
                  </a:lnTo>
                  <a:cubicBezTo>
                    <a:pt x="21695" y="741253"/>
                    <a:pt x="17046" y="741253"/>
                    <a:pt x="21695" y="736604"/>
                  </a:cubicBezTo>
                  <a:lnTo>
                    <a:pt x="26344" y="736604"/>
                  </a:lnTo>
                  <a:cubicBezTo>
                    <a:pt x="26344" y="736604"/>
                    <a:pt x="26344" y="741253"/>
                    <a:pt x="30993" y="741253"/>
                  </a:cubicBezTo>
                  <a:lnTo>
                    <a:pt x="30993" y="745902"/>
                  </a:lnTo>
                  <a:cubicBezTo>
                    <a:pt x="35642" y="745902"/>
                    <a:pt x="35642" y="745902"/>
                    <a:pt x="35642" y="750551"/>
                  </a:cubicBezTo>
                  <a:cubicBezTo>
                    <a:pt x="40291" y="750551"/>
                    <a:pt x="40291" y="755200"/>
                    <a:pt x="40291" y="755200"/>
                  </a:cubicBezTo>
                  <a:lnTo>
                    <a:pt x="49589" y="755200"/>
                  </a:lnTo>
                  <a:cubicBezTo>
                    <a:pt x="49589" y="750551"/>
                    <a:pt x="44940" y="750551"/>
                    <a:pt x="40291" y="750551"/>
                  </a:cubicBezTo>
                  <a:lnTo>
                    <a:pt x="44940" y="745902"/>
                  </a:lnTo>
                  <a:cubicBezTo>
                    <a:pt x="54238" y="741253"/>
                    <a:pt x="57337" y="741253"/>
                    <a:pt x="57337" y="741253"/>
                  </a:cubicBezTo>
                  <a:lnTo>
                    <a:pt x="44940" y="741253"/>
                  </a:lnTo>
                  <a:cubicBezTo>
                    <a:pt x="40291" y="745902"/>
                    <a:pt x="40291" y="750551"/>
                    <a:pt x="35642" y="745902"/>
                  </a:cubicBezTo>
                  <a:cubicBezTo>
                    <a:pt x="35642" y="745902"/>
                    <a:pt x="35642" y="741253"/>
                    <a:pt x="30993" y="741253"/>
                  </a:cubicBezTo>
                  <a:cubicBezTo>
                    <a:pt x="30993" y="736604"/>
                    <a:pt x="26344" y="736604"/>
                    <a:pt x="26344" y="736604"/>
                  </a:cubicBezTo>
                  <a:cubicBezTo>
                    <a:pt x="26344" y="731955"/>
                    <a:pt x="30993" y="731955"/>
                    <a:pt x="30993" y="731955"/>
                  </a:cubicBezTo>
                  <a:lnTo>
                    <a:pt x="35642" y="731955"/>
                  </a:lnTo>
                  <a:lnTo>
                    <a:pt x="30993" y="731955"/>
                  </a:lnTo>
                  <a:lnTo>
                    <a:pt x="30993" y="727306"/>
                  </a:lnTo>
                  <a:cubicBezTo>
                    <a:pt x="30993" y="727306"/>
                    <a:pt x="30993" y="731955"/>
                    <a:pt x="35642" y="731955"/>
                  </a:cubicBezTo>
                  <a:lnTo>
                    <a:pt x="35642" y="727306"/>
                  </a:lnTo>
                  <a:lnTo>
                    <a:pt x="51139" y="727306"/>
                  </a:lnTo>
                  <a:lnTo>
                    <a:pt x="51139" y="731955"/>
                  </a:lnTo>
                  <a:lnTo>
                    <a:pt x="55788" y="731955"/>
                  </a:lnTo>
                  <a:cubicBezTo>
                    <a:pt x="60437" y="727306"/>
                    <a:pt x="65086" y="727306"/>
                    <a:pt x="65086" y="727306"/>
                  </a:cubicBezTo>
                  <a:lnTo>
                    <a:pt x="60437" y="727306"/>
                  </a:lnTo>
                  <a:lnTo>
                    <a:pt x="55788" y="727306"/>
                  </a:lnTo>
                  <a:cubicBezTo>
                    <a:pt x="55788" y="727306"/>
                    <a:pt x="51139" y="731955"/>
                    <a:pt x="51139" y="727306"/>
                  </a:cubicBezTo>
                  <a:lnTo>
                    <a:pt x="46490" y="722657"/>
                  </a:lnTo>
                  <a:lnTo>
                    <a:pt x="51139" y="722657"/>
                  </a:lnTo>
                  <a:lnTo>
                    <a:pt x="55788" y="722657"/>
                  </a:lnTo>
                  <a:lnTo>
                    <a:pt x="51139" y="722657"/>
                  </a:lnTo>
                  <a:lnTo>
                    <a:pt x="46490" y="722657"/>
                  </a:lnTo>
                  <a:cubicBezTo>
                    <a:pt x="46490" y="727306"/>
                    <a:pt x="46490" y="722657"/>
                    <a:pt x="46490" y="722657"/>
                  </a:cubicBezTo>
                  <a:cubicBezTo>
                    <a:pt x="46490" y="722657"/>
                    <a:pt x="46490" y="718008"/>
                    <a:pt x="51139" y="718008"/>
                  </a:cubicBezTo>
                  <a:lnTo>
                    <a:pt x="55788" y="718008"/>
                  </a:lnTo>
                  <a:cubicBezTo>
                    <a:pt x="55788" y="718008"/>
                    <a:pt x="55788" y="713359"/>
                    <a:pt x="55788" y="718008"/>
                  </a:cubicBezTo>
                  <a:lnTo>
                    <a:pt x="51139" y="718008"/>
                  </a:lnTo>
                  <a:lnTo>
                    <a:pt x="46490" y="718008"/>
                  </a:lnTo>
                  <a:cubicBezTo>
                    <a:pt x="41841" y="718008"/>
                    <a:pt x="41841" y="713359"/>
                    <a:pt x="41841" y="713359"/>
                  </a:cubicBezTo>
                  <a:cubicBezTo>
                    <a:pt x="41841" y="713359"/>
                    <a:pt x="41841" y="708710"/>
                    <a:pt x="41841" y="713359"/>
                  </a:cubicBezTo>
                  <a:lnTo>
                    <a:pt x="41841" y="718008"/>
                  </a:lnTo>
                  <a:cubicBezTo>
                    <a:pt x="41841" y="718008"/>
                    <a:pt x="32543" y="722657"/>
                    <a:pt x="37192" y="722657"/>
                  </a:cubicBezTo>
                  <a:lnTo>
                    <a:pt x="41841" y="722657"/>
                  </a:lnTo>
                  <a:lnTo>
                    <a:pt x="41841" y="727306"/>
                  </a:lnTo>
                  <a:cubicBezTo>
                    <a:pt x="37192" y="727306"/>
                    <a:pt x="37192" y="731955"/>
                    <a:pt x="37192" y="731955"/>
                  </a:cubicBezTo>
                  <a:lnTo>
                    <a:pt x="32543" y="731955"/>
                  </a:lnTo>
                  <a:cubicBezTo>
                    <a:pt x="32543" y="727306"/>
                    <a:pt x="37192" y="727306"/>
                    <a:pt x="37192" y="727306"/>
                  </a:cubicBezTo>
                  <a:cubicBezTo>
                    <a:pt x="37192" y="727306"/>
                    <a:pt x="37192" y="722657"/>
                    <a:pt x="32543" y="722657"/>
                  </a:cubicBezTo>
                  <a:lnTo>
                    <a:pt x="32543" y="727306"/>
                  </a:lnTo>
                  <a:lnTo>
                    <a:pt x="27894" y="731955"/>
                  </a:lnTo>
                  <a:lnTo>
                    <a:pt x="27894" y="736604"/>
                  </a:lnTo>
                  <a:lnTo>
                    <a:pt x="23245" y="736604"/>
                  </a:lnTo>
                  <a:lnTo>
                    <a:pt x="23245" y="731955"/>
                  </a:lnTo>
                  <a:cubicBezTo>
                    <a:pt x="23245" y="731955"/>
                    <a:pt x="23245" y="727306"/>
                    <a:pt x="23245" y="731955"/>
                  </a:cubicBezTo>
                  <a:lnTo>
                    <a:pt x="23245" y="736604"/>
                  </a:lnTo>
                  <a:lnTo>
                    <a:pt x="18596" y="736604"/>
                  </a:lnTo>
                  <a:cubicBezTo>
                    <a:pt x="18596" y="736604"/>
                    <a:pt x="13947" y="736604"/>
                    <a:pt x="13947" y="731955"/>
                  </a:cubicBezTo>
                  <a:cubicBezTo>
                    <a:pt x="13947" y="731955"/>
                    <a:pt x="13947" y="727306"/>
                    <a:pt x="18596" y="727306"/>
                  </a:cubicBezTo>
                  <a:lnTo>
                    <a:pt x="18596" y="722657"/>
                  </a:lnTo>
                  <a:lnTo>
                    <a:pt x="13947" y="722657"/>
                  </a:lnTo>
                  <a:cubicBezTo>
                    <a:pt x="18596" y="718008"/>
                    <a:pt x="18596" y="722657"/>
                    <a:pt x="18596" y="722657"/>
                  </a:cubicBezTo>
                  <a:lnTo>
                    <a:pt x="18596" y="718008"/>
                  </a:lnTo>
                  <a:lnTo>
                    <a:pt x="18596" y="713359"/>
                  </a:lnTo>
                  <a:lnTo>
                    <a:pt x="23245" y="713359"/>
                  </a:lnTo>
                  <a:lnTo>
                    <a:pt x="23245" y="708710"/>
                  </a:lnTo>
                  <a:cubicBezTo>
                    <a:pt x="27894" y="708710"/>
                    <a:pt x="27894" y="708710"/>
                    <a:pt x="27894" y="704061"/>
                  </a:cubicBezTo>
                  <a:lnTo>
                    <a:pt x="32543" y="704061"/>
                  </a:lnTo>
                  <a:cubicBezTo>
                    <a:pt x="32543" y="704061"/>
                    <a:pt x="27894" y="704061"/>
                    <a:pt x="27894" y="708710"/>
                  </a:cubicBezTo>
                  <a:lnTo>
                    <a:pt x="27894" y="713359"/>
                  </a:lnTo>
                  <a:lnTo>
                    <a:pt x="27894" y="718008"/>
                  </a:lnTo>
                  <a:lnTo>
                    <a:pt x="27894" y="713359"/>
                  </a:lnTo>
                  <a:lnTo>
                    <a:pt x="32543" y="713359"/>
                  </a:lnTo>
                  <a:lnTo>
                    <a:pt x="32543" y="708710"/>
                  </a:lnTo>
                  <a:cubicBezTo>
                    <a:pt x="32543" y="704061"/>
                    <a:pt x="37192" y="708710"/>
                    <a:pt x="37192" y="708710"/>
                  </a:cubicBezTo>
                  <a:lnTo>
                    <a:pt x="41841" y="704061"/>
                  </a:lnTo>
                  <a:lnTo>
                    <a:pt x="46490" y="704061"/>
                  </a:lnTo>
                  <a:lnTo>
                    <a:pt x="51139" y="704061"/>
                  </a:lnTo>
                  <a:lnTo>
                    <a:pt x="55788" y="699412"/>
                  </a:lnTo>
                  <a:lnTo>
                    <a:pt x="60437" y="699412"/>
                  </a:lnTo>
                  <a:lnTo>
                    <a:pt x="65086" y="699412"/>
                  </a:lnTo>
                  <a:lnTo>
                    <a:pt x="65086" y="694763"/>
                  </a:lnTo>
                  <a:cubicBezTo>
                    <a:pt x="60437" y="699412"/>
                    <a:pt x="60437" y="699412"/>
                    <a:pt x="55788" y="694763"/>
                  </a:cubicBezTo>
                  <a:lnTo>
                    <a:pt x="55788" y="699412"/>
                  </a:lnTo>
                  <a:cubicBezTo>
                    <a:pt x="55788" y="699412"/>
                    <a:pt x="51139" y="699412"/>
                    <a:pt x="51139" y="704061"/>
                  </a:cubicBezTo>
                  <a:cubicBezTo>
                    <a:pt x="51139" y="704061"/>
                    <a:pt x="46490" y="704061"/>
                    <a:pt x="46490" y="699412"/>
                  </a:cubicBezTo>
                  <a:lnTo>
                    <a:pt x="46490" y="694763"/>
                  </a:lnTo>
                  <a:lnTo>
                    <a:pt x="46490" y="699412"/>
                  </a:lnTo>
                  <a:lnTo>
                    <a:pt x="41841" y="699412"/>
                  </a:lnTo>
                  <a:cubicBezTo>
                    <a:pt x="41841" y="704061"/>
                    <a:pt x="37192" y="704061"/>
                    <a:pt x="37192" y="704061"/>
                  </a:cubicBezTo>
                  <a:lnTo>
                    <a:pt x="32543" y="704061"/>
                  </a:lnTo>
                  <a:lnTo>
                    <a:pt x="32543" y="699412"/>
                  </a:lnTo>
                  <a:lnTo>
                    <a:pt x="37192" y="694763"/>
                  </a:lnTo>
                  <a:lnTo>
                    <a:pt x="41841" y="690114"/>
                  </a:lnTo>
                  <a:cubicBezTo>
                    <a:pt x="41841" y="694763"/>
                    <a:pt x="41841" y="694763"/>
                    <a:pt x="46490" y="690114"/>
                  </a:cubicBezTo>
                  <a:cubicBezTo>
                    <a:pt x="46490" y="685465"/>
                    <a:pt x="51139" y="685465"/>
                    <a:pt x="51139" y="680817"/>
                  </a:cubicBezTo>
                  <a:cubicBezTo>
                    <a:pt x="55788" y="680817"/>
                    <a:pt x="51139" y="680817"/>
                    <a:pt x="51139" y="680817"/>
                  </a:cubicBezTo>
                  <a:lnTo>
                    <a:pt x="51139" y="676168"/>
                  </a:lnTo>
                  <a:lnTo>
                    <a:pt x="55788" y="676168"/>
                  </a:lnTo>
                  <a:lnTo>
                    <a:pt x="55788" y="671519"/>
                  </a:lnTo>
                  <a:cubicBezTo>
                    <a:pt x="55788" y="671519"/>
                    <a:pt x="55788" y="676168"/>
                    <a:pt x="60437" y="671519"/>
                  </a:cubicBezTo>
                  <a:lnTo>
                    <a:pt x="60437" y="666870"/>
                  </a:lnTo>
                  <a:cubicBezTo>
                    <a:pt x="65086" y="666870"/>
                    <a:pt x="65086" y="671519"/>
                    <a:pt x="65086" y="666870"/>
                  </a:cubicBezTo>
                  <a:lnTo>
                    <a:pt x="69735" y="666870"/>
                  </a:lnTo>
                  <a:lnTo>
                    <a:pt x="69735" y="662221"/>
                  </a:lnTo>
                  <a:cubicBezTo>
                    <a:pt x="65086" y="662221"/>
                    <a:pt x="65086" y="662221"/>
                    <a:pt x="65086" y="666870"/>
                  </a:cubicBezTo>
                  <a:lnTo>
                    <a:pt x="60437" y="666870"/>
                  </a:lnTo>
                  <a:lnTo>
                    <a:pt x="55788" y="666870"/>
                  </a:lnTo>
                  <a:lnTo>
                    <a:pt x="55788" y="671519"/>
                  </a:lnTo>
                  <a:cubicBezTo>
                    <a:pt x="55788" y="676168"/>
                    <a:pt x="51139" y="676168"/>
                    <a:pt x="51139" y="676168"/>
                  </a:cubicBezTo>
                  <a:cubicBezTo>
                    <a:pt x="51139" y="676168"/>
                    <a:pt x="51139" y="671519"/>
                    <a:pt x="46490" y="676168"/>
                  </a:cubicBezTo>
                  <a:cubicBezTo>
                    <a:pt x="46490" y="680817"/>
                    <a:pt x="51139" y="680817"/>
                    <a:pt x="51139" y="680817"/>
                  </a:cubicBezTo>
                  <a:cubicBezTo>
                    <a:pt x="51139" y="680817"/>
                    <a:pt x="51139" y="680817"/>
                    <a:pt x="46490" y="685465"/>
                  </a:cubicBezTo>
                  <a:lnTo>
                    <a:pt x="46490" y="680817"/>
                  </a:lnTo>
                  <a:cubicBezTo>
                    <a:pt x="46490" y="685465"/>
                    <a:pt x="46490" y="685465"/>
                    <a:pt x="41841" y="690114"/>
                  </a:cubicBezTo>
                  <a:lnTo>
                    <a:pt x="37192" y="690114"/>
                  </a:lnTo>
                  <a:lnTo>
                    <a:pt x="32543" y="690114"/>
                  </a:lnTo>
                  <a:cubicBezTo>
                    <a:pt x="32543" y="690114"/>
                    <a:pt x="37192" y="694763"/>
                    <a:pt x="32543" y="694763"/>
                  </a:cubicBezTo>
                  <a:lnTo>
                    <a:pt x="32543" y="699412"/>
                  </a:lnTo>
                  <a:cubicBezTo>
                    <a:pt x="32543" y="699412"/>
                    <a:pt x="27894" y="699412"/>
                    <a:pt x="27894" y="704061"/>
                  </a:cubicBezTo>
                  <a:lnTo>
                    <a:pt x="23245" y="704061"/>
                  </a:lnTo>
                  <a:lnTo>
                    <a:pt x="23245" y="699412"/>
                  </a:lnTo>
                  <a:cubicBezTo>
                    <a:pt x="18596" y="699412"/>
                    <a:pt x="18596" y="699412"/>
                    <a:pt x="23245" y="699412"/>
                  </a:cubicBezTo>
                  <a:lnTo>
                    <a:pt x="23245" y="704061"/>
                  </a:lnTo>
                  <a:cubicBezTo>
                    <a:pt x="23245" y="708710"/>
                    <a:pt x="23245" y="704061"/>
                    <a:pt x="23245" y="704061"/>
                  </a:cubicBezTo>
                  <a:lnTo>
                    <a:pt x="18596" y="704061"/>
                  </a:lnTo>
                  <a:lnTo>
                    <a:pt x="18596" y="713359"/>
                  </a:lnTo>
                  <a:lnTo>
                    <a:pt x="13947" y="713359"/>
                  </a:lnTo>
                  <a:lnTo>
                    <a:pt x="13947" y="708710"/>
                  </a:lnTo>
                  <a:lnTo>
                    <a:pt x="18596" y="704061"/>
                  </a:lnTo>
                  <a:cubicBezTo>
                    <a:pt x="18596" y="699412"/>
                    <a:pt x="18596" y="704061"/>
                    <a:pt x="13947" y="704061"/>
                  </a:cubicBezTo>
                  <a:lnTo>
                    <a:pt x="13947" y="699412"/>
                  </a:lnTo>
                  <a:cubicBezTo>
                    <a:pt x="13947" y="699412"/>
                    <a:pt x="9298" y="699412"/>
                    <a:pt x="13947" y="699412"/>
                  </a:cubicBezTo>
                  <a:lnTo>
                    <a:pt x="13947" y="694763"/>
                  </a:lnTo>
                  <a:lnTo>
                    <a:pt x="18596" y="694763"/>
                  </a:lnTo>
                  <a:lnTo>
                    <a:pt x="23245" y="690114"/>
                  </a:lnTo>
                  <a:cubicBezTo>
                    <a:pt x="27894" y="694763"/>
                    <a:pt x="27894" y="690114"/>
                    <a:pt x="27894" y="690114"/>
                  </a:cubicBezTo>
                  <a:cubicBezTo>
                    <a:pt x="23245" y="690114"/>
                    <a:pt x="23245" y="690114"/>
                    <a:pt x="23245" y="685465"/>
                  </a:cubicBezTo>
                  <a:lnTo>
                    <a:pt x="27894" y="685465"/>
                  </a:lnTo>
                  <a:lnTo>
                    <a:pt x="32543" y="685465"/>
                  </a:lnTo>
                  <a:lnTo>
                    <a:pt x="37192" y="685465"/>
                  </a:lnTo>
                  <a:lnTo>
                    <a:pt x="37192" y="680817"/>
                  </a:lnTo>
                  <a:lnTo>
                    <a:pt x="32543" y="680817"/>
                  </a:lnTo>
                  <a:cubicBezTo>
                    <a:pt x="32543" y="680817"/>
                    <a:pt x="32543" y="676168"/>
                    <a:pt x="37192" y="676168"/>
                  </a:cubicBezTo>
                  <a:cubicBezTo>
                    <a:pt x="37192" y="676168"/>
                    <a:pt x="37192" y="671519"/>
                    <a:pt x="32543" y="676168"/>
                  </a:cubicBezTo>
                  <a:lnTo>
                    <a:pt x="27894" y="676168"/>
                  </a:lnTo>
                  <a:cubicBezTo>
                    <a:pt x="27894" y="680817"/>
                    <a:pt x="27894" y="680817"/>
                    <a:pt x="23245" y="680817"/>
                  </a:cubicBezTo>
                  <a:lnTo>
                    <a:pt x="23245" y="676168"/>
                  </a:lnTo>
                  <a:lnTo>
                    <a:pt x="27894" y="676168"/>
                  </a:lnTo>
                  <a:lnTo>
                    <a:pt x="23245" y="676168"/>
                  </a:lnTo>
                  <a:lnTo>
                    <a:pt x="18596" y="676168"/>
                  </a:lnTo>
                  <a:cubicBezTo>
                    <a:pt x="18596" y="671519"/>
                    <a:pt x="18596" y="671519"/>
                    <a:pt x="13947" y="671519"/>
                  </a:cubicBezTo>
                  <a:cubicBezTo>
                    <a:pt x="13947" y="676168"/>
                    <a:pt x="18596" y="676168"/>
                    <a:pt x="18596" y="676168"/>
                  </a:cubicBezTo>
                  <a:lnTo>
                    <a:pt x="18596" y="680817"/>
                  </a:lnTo>
                  <a:lnTo>
                    <a:pt x="13947" y="680817"/>
                  </a:lnTo>
                  <a:cubicBezTo>
                    <a:pt x="9298" y="680817"/>
                    <a:pt x="9298" y="676168"/>
                    <a:pt x="9298" y="676168"/>
                  </a:cubicBezTo>
                  <a:lnTo>
                    <a:pt x="4649" y="671519"/>
                  </a:lnTo>
                  <a:lnTo>
                    <a:pt x="4649" y="666870"/>
                  </a:lnTo>
                  <a:lnTo>
                    <a:pt x="4649" y="662221"/>
                  </a:lnTo>
                  <a:lnTo>
                    <a:pt x="4649" y="657572"/>
                  </a:lnTo>
                  <a:lnTo>
                    <a:pt x="4649" y="657572"/>
                  </a:lnTo>
                  <a:lnTo>
                    <a:pt x="4649" y="652923"/>
                  </a:lnTo>
                  <a:lnTo>
                    <a:pt x="4649" y="648274"/>
                  </a:lnTo>
                  <a:lnTo>
                    <a:pt x="9298" y="652923"/>
                  </a:lnTo>
                  <a:lnTo>
                    <a:pt x="9298" y="657572"/>
                  </a:lnTo>
                  <a:lnTo>
                    <a:pt x="13947" y="662221"/>
                  </a:lnTo>
                  <a:cubicBezTo>
                    <a:pt x="13947" y="666870"/>
                    <a:pt x="18596" y="666870"/>
                    <a:pt x="18596" y="671519"/>
                  </a:cubicBezTo>
                  <a:lnTo>
                    <a:pt x="18596" y="666870"/>
                  </a:lnTo>
                  <a:cubicBezTo>
                    <a:pt x="18596" y="666870"/>
                    <a:pt x="18596" y="666870"/>
                    <a:pt x="23245" y="666870"/>
                  </a:cubicBezTo>
                  <a:cubicBezTo>
                    <a:pt x="23245" y="666870"/>
                    <a:pt x="27894" y="671519"/>
                    <a:pt x="27894" y="666870"/>
                  </a:cubicBezTo>
                  <a:lnTo>
                    <a:pt x="23245" y="662221"/>
                  </a:lnTo>
                  <a:lnTo>
                    <a:pt x="27894" y="662221"/>
                  </a:lnTo>
                  <a:cubicBezTo>
                    <a:pt x="32543" y="657572"/>
                    <a:pt x="32543" y="657572"/>
                    <a:pt x="37192" y="652923"/>
                  </a:cubicBezTo>
                  <a:cubicBezTo>
                    <a:pt x="37192" y="652923"/>
                    <a:pt x="37192" y="648274"/>
                    <a:pt x="37192" y="652923"/>
                  </a:cubicBezTo>
                  <a:cubicBezTo>
                    <a:pt x="32543" y="652923"/>
                    <a:pt x="27894" y="657572"/>
                    <a:pt x="27894" y="657572"/>
                  </a:cubicBezTo>
                  <a:lnTo>
                    <a:pt x="23245" y="657572"/>
                  </a:lnTo>
                  <a:cubicBezTo>
                    <a:pt x="23245" y="662221"/>
                    <a:pt x="23245" y="666870"/>
                    <a:pt x="18596" y="666870"/>
                  </a:cubicBezTo>
                  <a:cubicBezTo>
                    <a:pt x="18596" y="666870"/>
                    <a:pt x="18596" y="662221"/>
                    <a:pt x="13947" y="662221"/>
                  </a:cubicBezTo>
                  <a:lnTo>
                    <a:pt x="13947" y="652923"/>
                  </a:lnTo>
                  <a:cubicBezTo>
                    <a:pt x="13947" y="652923"/>
                    <a:pt x="9298" y="652923"/>
                    <a:pt x="9298" y="648274"/>
                  </a:cubicBezTo>
                  <a:lnTo>
                    <a:pt x="13947" y="648274"/>
                  </a:lnTo>
                  <a:cubicBezTo>
                    <a:pt x="13947" y="648274"/>
                    <a:pt x="4649" y="648274"/>
                    <a:pt x="4649" y="643625"/>
                  </a:cubicBezTo>
                  <a:lnTo>
                    <a:pt x="9298" y="643625"/>
                  </a:lnTo>
                  <a:cubicBezTo>
                    <a:pt x="13947" y="643625"/>
                    <a:pt x="13947" y="643625"/>
                    <a:pt x="18596" y="648274"/>
                  </a:cubicBezTo>
                  <a:lnTo>
                    <a:pt x="23245" y="648274"/>
                  </a:lnTo>
                  <a:lnTo>
                    <a:pt x="27894" y="652923"/>
                  </a:lnTo>
                  <a:cubicBezTo>
                    <a:pt x="32543" y="652923"/>
                    <a:pt x="32543" y="648274"/>
                    <a:pt x="27894" y="648274"/>
                  </a:cubicBezTo>
                  <a:lnTo>
                    <a:pt x="27894" y="643625"/>
                  </a:lnTo>
                  <a:lnTo>
                    <a:pt x="32543" y="643625"/>
                  </a:lnTo>
                  <a:cubicBezTo>
                    <a:pt x="32543" y="643625"/>
                    <a:pt x="37192" y="638976"/>
                    <a:pt x="32543" y="638976"/>
                  </a:cubicBezTo>
                  <a:lnTo>
                    <a:pt x="27894" y="638976"/>
                  </a:lnTo>
                  <a:lnTo>
                    <a:pt x="23245" y="643625"/>
                  </a:lnTo>
                  <a:lnTo>
                    <a:pt x="13947" y="643625"/>
                  </a:lnTo>
                  <a:cubicBezTo>
                    <a:pt x="13947" y="643625"/>
                    <a:pt x="9298" y="643625"/>
                    <a:pt x="4649" y="638976"/>
                  </a:cubicBezTo>
                  <a:cubicBezTo>
                    <a:pt x="4649" y="638976"/>
                    <a:pt x="4649" y="634327"/>
                    <a:pt x="9298" y="634327"/>
                  </a:cubicBezTo>
                  <a:lnTo>
                    <a:pt x="13947" y="634327"/>
                  </a:lnTo>
                  <a:lnTo>
                    <a:pt x="18596" y="629678"/>
                  </a:lnTo>
                  <a:lnTo>
                    <a:pt x="23245" y="629678"/>
                  </a:lnTo>
                  <a:lnTo>
                    <a:pt x="23245" y="634327"/>
                  </a:lnTo>
                  <a:lnTo>
                    <a:pt x="27894" y="634327"/>
                  </a:lnTo>
                  <a:lnTo>
                    <a:pt x="37192" y="634327"/>
                  </a:lnTo>
                  <a:lnTo>
                    <a:pt x="37192" y="625029"/>
                  </a:lnTo>
                  <a:lnTo>
                    <a:pt x="41841" y="629678"/>
                  </a:lnTo>
                  <a:lnTo>
                    <a:pt x="46490" y="625029"/>
                  </a:lnTo>
                  <a:cubicBezTo>
                    <a:pt x="51139" y="625029"/>
                    <a:pt x="51139" y="620380"/>
                    <a:pt x="51139" y="620380"/>
                  </a:cubicBezTo>
                  <a:cubicBezTo>
                    <a:pt x="51139" y="620380"/>
                    <a:pt x="51139" y="629678"/>
                    <a:pt x="55788" y="629678"/>
                  </a:cubicBezTo>
                  <a:lnTo>
                    <a:pt x="55788" y="625029"/>
                  </a:lnTo>
                  <a:cubicBezTo>
                    <a:pt x="55788" y="625029"/>
                    <a:pt x="55788" y="629678"/>
                    <a:pt x="60437" y="629678"/>
                  </a:cubicBezTo>
                  <a:lnTo>
                    <a:pt x="65086" y="629678"/>
                  </a:lnTo>
                  <a:cubicBezTo>
                    <a:pt x="65086" y="634327"/>
                    <a:pt x="65086" y="634327"/>
                    <a:pt x="69735" y="634327"/>
                  </a:cubicBezTo>
                  <a:cubicBezTo>
                    <a:pt x="69735" y="629678"/>
                    <a:pt x="69735" y="629678"/>
                    <a:pt x="74384" y="629678"/>
                  </a:cubicBezTo>
                  <a:lnTo>
                    <a:pt x="74384" y="620380"/>
                  </a:lnTo>
                  <a:cubicBezTo>
                    <a:pt x="79033" y="620380"/>
                    <a:pt x="79033" y="625029"/>
                    <a:pt x="83682" y="625029"/>
                  </a:cubicBezTo>
                  <a:lnTo>
                    <a:pt x="83682" y="629678"/>
                  </a:lnTo>
                  <a:lnTo>
                    <a:pt x="82132" y="629678"/>
                  </a:lnTo>
                  <a:lnTo>
                    <a:pt x="82132" y="634327"/>
                  </a:lnTo>
                  <a:cubicBezTo>
                    <a:pt x="86781" y="638976"/>
                    <a:pt x="86781" y="638976"/>
                    <a:pt x="91430" y="638976"/>
                  </a:cubicBezTo>
                  <a:lnTo>
                    <a:pt x="86781" y="634327"/>
                  </a:lnTo>
                  <a:lnTo>
                    <a:pt x="86781" y="629678"/>
                  </a:lnTo>
                  <a:cubicBezTo>
                    <a:pt x="91430" y="629678"/>
                    <a:pt x="91430" y="625029"/>
                    <a:pt x="91430" y="625029"/>
                  </a:cubicBezTo>
                  <a:cubicBezTo>
                    <a:pt x="96079" y="625029"/>
                    <a:pt x="96079" y="629678"/>
                    <a:pt x="96079" y="629678"/>
                  </a:cubicBezTo>
                  <a:cubicBezTo>
                    <a:pt x="100728" y="629678"/>
                    <a:pt x="100728" y="634327"/>
                    <a:pt x="105377" y="634327"/>
                  </a:cubicBezTo>
                  <a:cubicBezTo>
                    <a:pt x="105377" y="629678"/>
                    <a:pt x="100728" y="625029"/>
                    <a:pt x="100728" y="620380"/>
                  </a:cubicBezTo>
                  <a:lnTo>
                    <a:pt x="105377" y="620380"/>
                  </a:lnTo>
                  <a:lnTo>
                    <a:pt x="110026" y="620380"/>
                  </a:lnTo>
                  <a:cubicBezTo>
                    <a:pt x="110026" y="615731"/>
                    <a:pt x="110026" y="615731"/>
                    <a:pt x="114675" y="615731"/>
                  </a:cubicBezTo>
                  <a:lnTo>
                    <a:pt x="114675" y="611082"/>
                  </a:lnTo>
                  <a:lnTo>
                    <a:pt x="110026" y="611082"/>
                  </a:lnTo>
                  <a:cubicBezTo>
                    <a:pt x="110026" y="615731"/>
                    <a:pt x="110026" y="615731"/>
                    <a:pt x="105377" y="615731"/>
                  </a:cubicBezTo>
                  <a:lnTo>
                    <a:pt x="100728" y="615731"/>
                  </a:lnTo>
                  <a:lnTo>
                    <a:pt x="96079" y="615731"/>
                  </a:lnTo>
                  <a:lnTo>
                    <a:pt x="96079" y="611082"/>
                  </a:lnTo>
                  <a:lnTo>
                    <a:pt x="100728" y="611082"/>
                  </a:lnTo>
                  <a:cubicBezTo>
                    <a:pt x="100728" y="611082"/>
                    <a:pt x="100728" y="606433"/>
                    <a:pt x="105377" y="606433"/>
                  </a:cubicBezTo>
                  <a:cubicBezTo>
                    <a:pt x="105377" y="606433"/>
                    <a:pt x="105377" y="601784"/>
                    <a:pt x="110026" y="601784"/>
                  </a:cubicBezTo>
                  <a:cubicBezTo>
                    <a:pt x="110026" y="606433"/>
                    <a:pt x="110026" y="601784"/>
                    <a:pt x="114675" y="597135"/>
                  </a:cubicBezTo>
                  <a:lnTo>
                    <a:pt x="114675" y="592486"/>
                  </a:lnTo>
                  <a:lnTo>
                    <a:pt x="110026" y="597135"/>
                  </a:lnTo>
                  <a:cubicBezTo>
                    <a:pt x="105377" y="601784"/>
                    <a:pt x="105377" y="601784"/>
                    <a:pt x="100728" y="601784"/>
                  </a:cubicBezTo>
                  <a:cubicBezTo>
                    <a:pt x="100728" y="601784"/>
                    <a:pt x="100728" y="606433"/>
                    <a:pt x="96079" y="606433"/>
                  </a:cubicBezTo>
                  <a:lnTo>
                    <a:pt x="91430" y="611082"/>
                  </a:lnTo>
                  <a:lnTo>
                    <a:pt x="96079" y="615731"/>
                  </a:lnTo>
                  <a:lnTo>
                    <a:pt x="96079" y="620380"/>
                  </a:lnTo>
                  <a:lnTo>
                    <a:pt x="86781" y="620380"/>
                  </a:lnTo>
                  <a:lnTo>
                    <a:pt x="82132" y="620380"/>
                  </a:lnTo>
                  <a:lnTo>
                    <a:pt x="77483" y="620380"/>
                  </a:lnTo>
                  <a:cubicBezTo>
                    <a:pt x="77483" y="615731"/>
                    <a:pt x="72834" y="615731"/>
                    <a:pt x="72834" y="615731"/>
                  </a:cubicBezTo>
                  <a:lnTo>
                    <a:pt x="72834" y="611082"/>
                  </a:lnTo>
                  <a:cubicBezTo>
                    <a:pt x="77483" y="606433"/>
                    <a:pt x="77483" y="606433"/>
                    <a:pt x="77483" y="601784"/>
                  </a:cubicBezTo>
                  <a:lnTo>
                    <a:pt x="72834" y="601784"/>
                  </a:lnTo>
                  <a:lnTo>
                    <a:pt x="72834" y="604883"/>
                  </a:lnTo>
                  <a:cubicBezTo>
                    <a:pt x="72834" y="609532"/>
                    <a:pt x="68185" y="614181"/>
                    <a:pt x="68185" y="614181"/>
                  </a:cubicBezTo>
                  <a:lnTo>
                    <a:pt x="68185" y="604883"/>
                  </a:lnTo>
                  <a:cubicBezTo>
                    <a:pt x="63536" y="609532"/>
                    <a:pt x="63536" y="614181"/>
                    <a:pt x="63536" y="614181"/>
                  </a:cubicBezTo>
                  <a:cubicBezTo>
                    <a:pt x="63536" y="618830"/>
                    <a:pt x="68185" y="618830"/>
                    <a:pt x="63536" y="618830"/>
                  </a:cubicBezTo>
                  <a:cubicBezTo>
                    <a:pt x="63536" y="618830"/>
                    <a:pt x="63536" y="623479"/>
                    <a:pt x="58887" y="618830"/>
                  </a:cubicBezTo>
                  <a:lnTo>
                    <a:pt x="54238" y="618830"/>
                  </a:lnTo>
                  <a:cubicBezTo>
                    <a:pt x="54238" y="618830"/>
                    <a:pt x="58887" y="618830"/>
                    <a:pt x="54238" y="614181"/>
                  </a:cubicBezTo>
                  <a:cubicBezTo>
                    <a:pt x="54238" y="614181"/>
                    <a:pt x="54238" y="618830"/>
                    <a:pt x="49589" y="618830"/>
                  </a:cubicBezTo>
                  <a:lnTo>
                    <a:pt x="44940" y="618830"/>
                  </a:lnTo>
                  <a:cubicBezTo>
                    <a:pt x="44940" y="614181"/>
                    <a:pt x="44940" y="618830"/>
                    <a:pt x="40291" y="618830"/>
                  </a:cubicBezTo>
                  <a:lnTo>
                    <a:pt x="35642" y="618830"/>
                  </a:lnTo>
                  <a:lnTo>
                    <a:pt x="30993" y="618830"/>
                  </a:lnTo>
                  <a:cubicBezTo>
                    <a:pt x="26344" y="623479"/>
                    <a:pt x="26344" y="623479"/>
                    <a:pt x="21695" y="623479"/>
                  </a:cubicBezTo>
                  <a:cubicBezTo>
                    <a:pt x="21695" y="618830"/>
                    <a:pt x="17046" y="618830"/>
                    <a:pt x="17046" y="618830"/>
                  </a:cubicBezTo>
                  <a:cubicBezTo>
                    <a:pt x="12397" y="618830"/>
                    <a:pt x="12397" y="618830"/>
                    <a:pt x="7748" y="623479"/>
                  </a:cubicBezTo>
                  <a:lnTo>
                    <a:pt x="3099" y="628128"/>
                  </a:lnTo>
                  <a:lnTo>
                    <a:pt x="4649" y="632777"/>
                  </a:lnTo>
                  <a:cubicBezTo>
                    <a:pt x="4649" y="632777"/>
                    <a:pt x="0" y="632777"/>
                    <a:pt x="0" y="628128"/>
                  </a:cubicBezTo>
                  <a:cubicBezTo>
                    <a:pt x="4649" y="623479"/>
                    <a:pt x="9298" y="618830"/>
                    <a:pt x="9298" y="618830"/>
                  </a:cubicBezTo>
                  <a:lnTo>
                    <a:pt x="4649" y="618830"/>
                  </a:lnTo>
                  <a:cubicBezTo>
                    <a:pt x="4649" y="614181"/>
                    <a:pt x="9298" y="614181"/>
                    <a:pt x="13947" y="618830"/>
                  </a:cubicBezTo>
                  <a:lnTo>
                    <a:pt x="13947" y="614181"/>
                  </a:lnTo>
                  <a:lnTo>
                    <a:pt x="18596" y="614181"/>
                  </a:lnTo>
                  <a:cubicBezTo>
                    <a:pt x="18596" y="609532"/>
                    <a:pt x="23245" y="609532"/>
                    <a:pt x="23245" y="609532"/>
                  </a:cubicBezTo>
                  <a:lnTo>
                    <a:pt x="18596" y="609532"/>
                  </a:lnTo>
                  <a:lnTo>
                    <a:pt x="9298" y="609532"/>
                  </a:lnTo>
                  <a:cubicBezTo>
                    <a:pt x="9298" y="604883"/>
                    <a:pt x="13947" y="604883"/>
                    <a:pt x="13947" y="604883"/>
                  </a:cubicBezTo>
                  <a:lnTo>
                    <a:pt x="18596" y="600234"/>
                  </a:lnTo>
                  <a:cubicBezTo>
                    <a:pt x="18596" y="600234"/>
                    <a:pt x="23245" y="604883"/>
                    <a:pt x="23245" y="600234"/>
                  </a:cubicBezTo>
                  <a:cubicBezTo>
                    <a:pt x="23245" y="600234"/>
                    <a:pt x="23245" y="595585"/>
                    <a:pt x="18596" y="595585"/>
                  </a:cubicBezTo>
                  <a:lnTo>
                    <a:pt x="13947" y="595585"/>
                  </a:lnTo>
                  <a:lnTo>
                    <a:pt x="13947" y="586287"/>
                  </a:lnTo>
                  <a:cubicBezTo>
                    <a:pt x="18596" y="586287"/>
                    <a:pt x="18596" y="581638"/>
                    <a:pt x="23245" y="581638"/>
                  </a:cubicBezTo>
                  <a:cubicBezTo>
                    <a:pt x="23245" y="581638"/>
                    <a:pt x="27894" y="586287"/>
                    <a:pt x="27894" y="581638"/>
                  </a:cubicBezTo>
                  <a:lnTo>
                    <a:pt x="27894" y="576989"/>
                  </a:lnTo>
                  <a:lnTo>
                    <a:pt x="37192" y="576989"/>
                  </a:lnTo>
                  <a:lnTo>
                    <a:pt x="41841" y="576989"/>
                  </a:lnTo>
                  <a:lnTo>
                    <a:pt x="41841" y="581638"/>
                  </a:lnTo>
                  <a:lnTo>
                    <a:pt x="51139" y="581638"/>
                  </a:lnTo>
                  <a:cubicBezTo>
                    <a:pt x="51139" y="581638"/>
                    <a:pt x="55788" y="581638"/>
                    <a:pt x="55788" y="586287"/>
                  </a:cubicBezTo>
                  <a:lnTo>
                    <a:pt x="60437" y="586287"/>
                  </a:lnTo>
                  <a:cubicBezTo>
                    <a:pt x="65086" y="586287"/>
                    <a:pt x="65086" y="590936"/>
                    <a:pt x="65086" y="590936"/>
                  </a:cubicBezTo>
                  <a:cubicBezTo>
                    <a:pt x="69735" y="590936"/>
                    <a:pt x="69735" y="590936"/>
                    <a:pt x="69735" y="586287"/>
                  </a:cubicBezTo>
                  <a:cubicBezTo>
                    <a:pt x="65086" y="586287"/>
                    <a:pt x="65086" y="581638"/>
                    <a:pt x="65086" y="581638"/>
                  </a:cubicBezTo>
                  <a:lnTo>
                    <a:pt x="69735" y="581638"/>
                  </a:lnTo>
                  <a:cubicBezTo>
                    <a:pt x="69735" y="581638"/>
                    <a:pt x="74384" y="586287"/>
                    <a:pt x="74384" y="581638"/>
                  </a:cubicBezTo>
                  <a:cubicBezTo>
                    <a:pt x="74384" y="576989"/>
                    <a:pt x="74384" y="576989"/>
                    <a:pt x="79033" y="581638"/>
                  </a:cubicBezTo>
                  <a:lnTo>
                    <a:pt x="83682" y="581638"/>
                  </a:lnTo>
                  <a:lnTo>
                    <a:pt x="83682" y="576989"/>
                  </a:lnTo>
                  <a:lnTo>
                    <a:pt x="79033" y="576989"/>
                  </a:lnTo>
                  <a:cubicBezTo>
                    <a:pt x="74384" y="572340"/>
                    <a:pt x="74384" y="572340"/>
                    <a:pt x="74384" y="576989"/>
                  </a:cubicBezTo>
                  <a:lnTo>
                    <a:pt x="69735" y="576989"/>
                  </a:lnTo>
                  <a:lnTo>
                    <a:pt x="60437" y="576989"/>
                  </a:lnTo>
                  <a:cubicBezTo>
                    <a:pt x="60437" y="581638"/>
                    <a:pt x="60437" y="581638"/>
                    <a:pt x="55788" y="581638"/>
                  </a:cubicBezTo>
                  <a:cubicBezTo>
                    <a:pt x="55788" y="576989"/>
                    <a:pt x="51139" y="576989"/>
                    <a:pt x="51139" y="576989"/>
                  </a:cubicBezTo>
                  <a:cubicBezTo>
                    <a:pt x="46490" y="576989"/>
                    <a:pt x="46490" y="572340"/>
                    <a:pt x="41841" y="572340"/>
                  </a:cubicBezTo>
                  <a:cubicBezTo>
                    <a:pt x="37192" y="572340"/>
                    <a:pt x="32543" y="576989"/>
                    <a:pt x="29444" y="572340"/>
                  </a:cubicBezTo>
                  <a:lnTo>
                    <a:pt x="24795" y="576989"/>
                  </a:lnTo>
                  <a:cubicBezTo>
                    <a:pt x="24795" y="576989"/>
                    <a:pt x="20146" y="576989"/>
                    <a:pt x="20146" y="581638"/>
                  </a:cubicBezTo>
                  <a:cubicBezTo>
                    <a:pt x="15497" y="581638"/>
                    <a:pt x="10848" y="586287"/>
                    <a:pt x="10848" y="581638"/>
                  </a:cubicBezTo>
                  <a:lnTo>
                    <a:pt x="10848" y="576989"/>
                  </a:lnTo>
                  <a:lnTo>
                    <a:pt x="15497" y="576989"/>
                  </a:lnTo>
                  <a:lnTo>
                    <a:pt x="15497" y="572340"/>
                  </a:lnTo>
                  <a:cubicBezTo>
                    <a:pt x="15497" y="567691"/>
                    <a:pt x="20146" y="567691"/>
                    <a:pt x="20146" y="567691"/>
                  </a:cubicBezTo>
                  <a:cubicBezTo>
                    <a:pt x="20146" y="572340"/>
                    <a:pt x="20146" y="567691"/>
                    <a:pt x="20146" y="567691"/>
                  </a:cubicBezTo>
                  <a:lnTo>
                    <a:pt x="24795" y="572340"/>
                  </a:lnTo>
                  <a:cubicBezTo>
                    <a:pt x="29444" y="567691"/>
                    <a:pt x="24795" y="567691"/>
                    <a:pt x="24795" y="567691"/>
                  </a:cubicBezTo>
                  <a:cubicBezTo>
                    <a:pt x="20146" y="567691"/>
                    <a:pt x="20146" y="567691"/>
                    <a:pt x="20146" y="563043"/>
                  </a:cubicBezTo>
                  <a:lnTo>
                    <a:pt x="20146" y="558394"/>
                  </a:lnTo>
                  <a:lnTo>
                    <a:pt x="24795" y="558394"/>
                  </a:lnTo>
                  <a:cubicBezTo>
                    <a:pt x="24795" y="558394"/>
                    <a:pt x="24795" y="553745"/>
                    <a:pt x="24795" y="558394"/>
                  </a:cubicBezTo>
                  <a:cubicBezTo>
                    <a:pt x="29444" y="558394"/>
                    <a:pt x="29444" y="563043"/>
                    <a:pt x="29444" y="563043"/>
                  </a:cubicBezTo>
                  <a:cubicBezTo>
                    <a:pt x="29444" y="563043"/>
                    <a:pt x="29444" y="567691"/>
                    <a:pt x="34093" y="567691"/>
                  </a:cubicBezTo>
                  <a:cubicBezTo>
                    <a:pt x="34093" y="567691"/>
                    <a:pt x="38741" y="572340"/>
                    <a:pt x="38741" y="567691"/>
                  </a:cubicBezTo>
                  <a:lnTo>
                    <a:pt x="34093" y="563043"/>
                  </a:lnTo>
                  <a:cubicBezTo>
                    <a:pt x="29444" y="563043"/>
                    <a:pt x="29444" y="563043"/>
                    <a:pt x="29444" y="558394"/>
                  </a:cubicBezTo>
                  <a:lnTo>
                    <a:pt x="34093" y="553745"/>
                  </a:lnTo>
                  <a:cubicBezTo>
                    <a:pt x="38741" y="558394"/>
                    <a:pt x="38741" y="553745"/>
                    <a:pt x="38741" y="553745"/>
                  </a:cubicBezTo>
                  <a:cubicBezTo>
                    <a:pt x="38741" y="553745"/>
                    <a:pt x="34093" y="553745"/>
                    <a:pt x="34093" y="549096"/>
                  </a:cubicBezTo>
                  <a:cubicBezTo>
                    <a:pt x="38741" y="549096"/>
                    <a:pt x="38741" y="544447"/>
                    <a:pt x="38741" y="544447"/>
                  </a:cubicBezTo>
                  <a:lnTo>
                    <a:pt x="43390" y="549096"/>
                  </a:lnTo>
                  <a:cubicBezTo>
                    <a:pt x="48040" y="549096"/>
                    <a:pt x="48040" y="544447"/>
                    <a:pt x="52688" y="544447"/>
                  </a:cubicBezTo>
                  <a:lnTo>
                    <a:pt x="57337" y="549096"/>
                  </a:lnTo>
                  <a:lnTo>
                    <a:pt x="52688" y="553745"/>
                  </a:lnTo>
                  <a:cubicBezTo>
                    <a:pt x="48040" y="553745"/>
                    <a:pt x="48040" y="558394"/>
                    <a:pt x="48040" y="558394"/>
                  </a:cubicBezTo>
                  <a:cubicBezTo>
                    <a:pt x="43390" y="558394"/>
                    <a:pt x="43390" y="558394"/>
                    <a:pt x="43390" y="563043"/>
                  </a:cubicBezTo>
                  <a:cubicBezTo>
                    <a:pt x="43390" y="563043"/>
                    <a:pt x="48040" y="558394"/>
                    <a:pt x="52688" y="563043"/>
                  </a:cubicBezTo>
                  <a:lnTo>
                    <a:pt x="48040" y="567691"/>
                  </a:lnTo>
                  <a:cubicBezTo>
                    <a:pt x="48040" y="572340"/>
                    <a:pt x="52688" y="567691"/>
                    <a:pt x="52688" y="563043"/>
                  </a:cubicBezTo>
                  <a:cubicBezTo>
                    <a:pt x="57337" y="567691"/>
                    <a:pt x="57337" y="567691"/>
                    <a:pt x="61986" y="567691"/>
                  </a:cubicBezTo>
                  <a:cubicBezTo>
                    <a:pt x="61986" y="567691"/>
                    <a:pt x="61986" y="567691"/>
                    <a:pt x="66635" y="567691"/>
                  </a:cubicBezTo>
                  <a:cubicBezTo>
                    <a:pt x="66635" y="572340"/>
                    <a:pt x="71284" y="572340"/>
                    <a:pt x="71284" y="567691"/>
                  </a:cubicBezTo>
                  <a:lnTo>
                    <a:pt x="66635" y="567691"/>
                  </a:lnTo>
                  <a:cubicBezTo>
                    <a:pt x="66635" y="563043"/>
                    <a:pt x="61986" y="563043"/>
                    <a:pt x="57337" y="563043"/>
                  </a:cubicBezTo>
                  <a:lnTo>
                    <a:pt x="46490" y="558394"/>
                  </a:lnTo>
                  <a:lnTo>
                    <a:pt x="51139" y="553745"/>
                  </a:lnTo>
                  <a:cubicBezTo>
                    <a:pt x="55788" y="553745"/>
                    <a:pt x="60437" y="549096"/>
                    <a:pt x="60437" y="549096"/>
                  </a:cubicBezTo>
                  <a:lnTo>
                    <a:pt x="60437" y="558394"/>
                  </a:lnTo>
                  <a:lnTo>
                    <a:pt x="65086" y="558394"/>
                  </a:lnTo>
                  <a:lnTo>
                    <a:pt x="69735" y="567691"/>
                  </a:lnTo>
                  <a:cubicBezTo>
                    <a:pt x="74384" y="567691"/>
                    <a:pt x="69735" y="563043"/>
                    <a:pt x="69735" y="558394"/>
                  </a:cubicBezTo>
                  <a:lnTo>
                    <a:pt x="65086" y="553745"/>
                  </a:lnTo>
                  <a:lnTo>
                    <a:pt x="65086" y="549096"/>
                  </a:lnTo>
                  <a:lnTo>
                    <a:pt x="69735" y="549096"/>
                  </a:lnTo>
                  <a:lnTo>
                    <a:pt x="74384" y="549096"/>
                  </a:lnTo>
                  <a:lnTo>
                    <a:pt x="79033" y="549096"/>
                  </a:lnTo>
                  <a:cubicBezTo>
                    <a:pt x="79033" y="553745"/>
                    <a:pt x="83682" y="553745"/>
                    <a:pt x="83682" y="558394"/>
                  </a:cubicBezTo>
                  <a:cubicBezTo>
                    <a:pt x="83682" y="563043"/>
                    <a:pt x="79033" y="563043"/>
                    <a:pt x="79033" y="567691"/>
                  </a:cubicBezTo>
                  <a:cubicBezTo>
                    <a:pt x="83682" y="567691"/>
                    <a:pt x="83682" y="567691"/>
                    <a:pt x="83682" y="563043"/>
                  </a:cubicBezTo>
                  <a:cubicBezTo>
                    <a:pt x="88331" y="563043"/>
                    <a:pt x="83682" y="558394"/>
                    <a:pt x="88331" y="558394"/>
                  </a:cubicBezTo>
                  <a:cubicBezTo>
                    <a:pt x="88331" y="553745"/>
                    <a:pt x="88331" y="558394"/>
                    <a:pt x="92980" y="558394"/>
                  </a:cubicBezTo>
                  <a:lnTo>
                    <a:pt x="97629" y="558394"/>
                  </a:lnTo>
                  <a:cubicBezTo>
                    <a:pt x="97629" y="553745"/>
                    <a:pt x="97629" y="558394"/>
                    <a:pt x="102278" y="558394"/>
                  </a:cubicBezTo>
                  <a:cubicBezTo>
                    <a:pt x="102278" y="553745"/>
                    <a:pt x="102278" y="553745"/>
                    <a:pt x="97629" y="553745"/>
                  </a:cubicBezTo>
                  <a:lnTo>
                    <a:pt x="92980" y="553745"/>
                  </a:lnTo>
                  <a:lnTo>
                    <a:pt x="88331" y="553745"/>
                  </a:lnTo>
                  <a:cubicBezTo>
                    <a:pt x="88331" y="553745"/>
                    <a:pt x="83682" y="553745"/>
                    <a:pt x="83682" y="549096"/>
                  </a:cubicBezTo>
                  <a:cubicBezTo>
                    <a:pt x="83682" y="544447"/>
                    <a:pt x="83682" y="544447"/>
                    <a:pt x="79033" y="544447"/>
                  </a:cubicBezTo>
                  <a:cubicBezTo>
                    <a:pt x="74384" y="544447"/>
                    <a:pt x="74384" y="539798"/>
                    <a:pt x="69735" y="544447"/>
                  </a:cubicBezTo>
                  <a:lnTo>
                    <a:pt x="60437" y="544447"/>
                  </a:lnTo>
                  <a:cubicBezTo>
                    <a:pt x="60437" y="549096"/>
                    <a:pt x="55788" y="549096"/>
                    <a:pt x="51139" y="549096"/>
                  </a:cubicBezTo>
                  <a:lnTo>
                    <a:pt x="51139" y="542897"/>
                  </a:lnTo>
                  <a:cubicBezTo>
                    <a:pt x="55788" y="542897"/>
                    <a:pt x="46490" y="542897"/>
                    <a:pt x="46490" y="538248"/>
                  </a:cubicBezTo>
                  <a:lnTo>
                    <a:pt x="51139" y="533599"/>
                  </a:lnTo>
                  <a:cubicBezTo>
                    <a:pt x="51139" y="533599"/>
                    <a:pt x="51139" y="538248"/>
                    <a:pt x="55788" y="538248"/>
                  </a:cubicBezTo>
                  <a:lnTo>
                    <a:pt x="51139" y="533599"/>
                  </a:lnTo>
                  <a:lnTo>
                    <a:pt x="55788" y="528950"/>
                  </a:lnTo>
                  <a:cubicBezTo>
                    <a:pt x="60437" y="528950"/>
                    <a:pt x="60437" y="533599"/>
                    <a:pt x="60437" y="533599"/>
                  </a:cubicBezTo>
                  <a:cubicBezTo>
                    <a:pt x="60437" y="533599"/>
                    <a:pt x="55788" y="533599"/>
                    <a:pt x="60437" y="533599"/>
                  </a:cubicBezTo>
                  <a:cubicBezTo>
                    <a:pt x="60437" y="533599"/>
                    <a:pt x="65086" y="538248"/>
                    <a:pt x="65086" y="533599"/>
                  </a:cubicBezTo>
                  <a:cubicBezTo>
                    <a:pt x="69735" y="533599"/>
                    <a:pt x="69735" y="528950"/>
                    <a:pt x="74384" y="528950"/>
                  </a:cubicBezTo>
                  <a:lnTo>
                    <a:pt x="79033" y="528950"/>
                  </a:lnTo>
                  <a:cubicBezTo>
                    <a:pt x="83682" y="528950"/>
                    <a:pt x="83682" y="528950"/>
                    <a:pt x="79033" y="528950"/>
                  </a:cubicBezTo>
                  <a:lnTo>
                    <a:pt x="79033" y="533599"/>
                  </a:lnTo>
                  <a:cubicBezTo>
                    <a:pt x="83682" y="538248"/>
                    <a:pt x="79033" y="533599"/>
                    <a:pt x="83682" y="533599"/>
                  </a:cubicBezTo>
                  <a:lnTo>
                    <a:pt x="88331" y="533599"/>
                  </a:lnTo>
                  <a:lnTo>
                    <a:pt x="97629" y="533599"/>
                  </a:lnTo>
                  <a:lnTo>
                    <a:pt x="97629" y="538248"/>
                  </a:lnTo>
                  <a:cubicBezTo>
                    <a:pt x="102278" y="538248"/>
                    <a:pt x="106926" y="542897"/>
                    <a:pt x="106926" y="542897"/>
                  </a:cubicBezTo>
                  <a:cubicBezTo>
                    <a:pt x="106926" y="538248"/>
                    <a:pt x="102278" y="538248"/>
                    <a:pt x="102278" y="533599"/>
                  </a:cubicBezTo>
                  <a:lnTo>
                    <a:pt x="106926" y="533599"/>
                  </a:lnTo>
                  <a:lnTo>
                    <a:pt x="111575" y="528950"/>
                  </a:lnTo>
                  <a:lnTo>
                    <a:pt x="120873" y="528950"/>
                  </a:lnTo>
                  <a:cubicBezTo>
                    <a:pt x="120873" y="528950"/>
                    <a:pt x="125522" y="528950"/>
                    <a:pt x="125522" y="533599"/>
                  </a:cubicBezTo>
                  <a:cubicBezTo>
                    <a:pt x="125522" y="533599"/>
                    <a:pt x="130171" y="533599"/>
                    <a:pt x="130171" y="528950"/>
                  </a:cubicBezTo>
                  <a:cubicBezTo>
                    <a:pt x="125522" y="524301"/>
                    <a:pt x="125522" y="524301"/>
                    <a:pt x="120873" y="524301"/>
                  </a:cubicBezTo>
                  <a:cubicBezTo>
                    <a:pt x="116224" y="524301"/>
                    <a:pt x="111575" y="524301"/>
                    <a:pt x="111575" y="528950"/>
                  </a:cubicBezTo>
                  <a:cubicBezTo>
                    <a:pt x="106926" y="528950"/>
                    <a:pt x="102278" y="533599"/>
                    <a:pt x="99178" y="528950"/>
                  </a:cubicBezTo>
                  <a:cubicBezTo>
                    <a:pt x="99178" y="528950"/>
                    <a:pt x="103827" y="528950"/>
                    <a:pt x="103827" y="524301"/>
                  </a:cubicBezTo>
                  <a:cubicBezTo>
                    <a:pt x="99178" y="524301"/>
                    <a:pt x="99178" y="524301"/>
                    <a:pt x="94529" y="528950"/>
                  </a:cubicBezTo>
                  <a:lnTo>
                    <a:pt x="82132" y="528950"/>
                  </a:lnTo>
                  <a:lnTo>
                    <a:pt x="82132" y="524301"/>
                  </a:lnTo>
                  <a:lnTo>
                    <a:pt x="77483" y="524301"/>
                  </a:lnTo>
                  <a:lnTo>
                    <a:pt x="72834" y="524301"/>
                  </a:lnTo>
                  <a:cubicBezTo>
                    <a:pt x="72834" y="519652"/>
                    <a:pt x="77483" y="519652"/>
                    <a:pt x="77483" y="519652"/>
                  </a:cubicBezTo>
                  <a:lnTo>
                    <a:pt x="82132" y="519652"/>
                  </a:lnTo>
                  <a:cubicBezTo>
                    <a:pt x="82132" y="519652"/>
                    <a:pt x="77483" y="519652"/>
                    <a:pt x="82132" y="515003"/>
                  </a:cubicBezTo>
                  <a:cubicBezTo>
                    <a:pt x="82132" y="515003"/>
                    <a:pt x="86781" y="515003"/>
                    <a:pt x="91430" y="510354"/>
                  </a:cubicBezTo>
                  <a:lnTo>
                    <a:pt x="96079" y="515003"/>
                  </a:lnTo>
                  <a:cubicBezTo>
                    <a:pt x="100728" y="510354"/>
                    <a:pt x="96079" y="510354"/>
                    <a:pt x="96079" y="510354"/>
                  </a:cubicBezTo>
                  <a:lnTo>
                    <a:pt x="100728" y="505705"/>
                  </a:lnTo>
                  <a:lnTo>
                    <a:pt x="105377" y="505705"/>
                  </a:lnTo>
                  <a:cubicBezTo>
                    <a:pt x="105377" y="505705"/>
                    <a:pt x="110026" y="505705"/>
                    <a:pt x="105377" y="510354"/>
                  </a:cubicBezTo>
                  <a:cubicBezTo>
                    <a:pt x="105377" y="510354"/>
                    <a:pt x="105377" y="515003"/>
                    <a:pt x="110026" y="515003"/>
                  </a:cubicBezTo>
                  <a:cubicBezTo>
                    <a:pt x="110026" y="515003"/>
                    <a:pt x="114675" y="510354"/>
                    <a:pt x="114675" y="515003"/>
                  </a:cubicBezTo>
                  <a:cubicBezTo>
                    <a:pt x="114675" y="515003"/>
                    <a:pt x="119324" y="519652"/>
                    <a:pt x="119324" y="515003"/>
                  </a:cubicBezTo>
                  <a:cubicBezTo>
                    <a:pt x="123973" y="515003"/>
                    <a:pt x="123973" y="519652"/>
                    <a:pt x="123973" y="519652"/>
                  </a:cubicBezTo>
                  <a:cubicBezTo>
                    <a:pt x="123973" y="524301"/>
                    <a:pt x="128622" y="524301"/>
                    <a:pt x="128622" y="524301"/>
                  </a:cubicBezTo>
                  <a:cubicBezTo>
                    <a:pt x="133271" y="524301"/>
                    <a:pt x="133271" y="524301"/>
                    <a:pt x="133271" y="528950"/>
                  </a:cubicBezTo>
                  <a:cubicBezTo>
                    <a:pt x="137920" y="528950"/>
                    <a:pt x="137920" y="533599"/>
                    <a:pt x="142569" y="533599"/>
                  </a:cubicBezTo>
                  <a:cubicBezTo>
                    <a:pt x="142569" y="528950"/>
                    <a:pt x="142569" y="524301"/>
                    <a:pt x="137920" y="524301"/>
                  </a:cubicBezTo>
                  <a:lnTo>
                    <a:pt x="128622" y="524301"/>
                  </a:lnTo>
                  <a:cubicBezTo>
                    <a:pt x="128622" y="519652"/>
                    <a:pt x="128622" y="519652"/>
                    <a:pt x="123973" y="515003"/>
                  </a:cubicBezTo>
                  <a:cubicBezTo>
                    <a:pt x="123973" y="515003"/>
                    <a:pt x="123973" y="510354"/>
                    <a:pt x="119324" y="510354"/>
                  </a:cubicBezTo>
                  <a:cubicBezTo>
                    <a:pt x="119324" y="505705"/>
                    <a:pt x="123973" y="505705"/>
                    <a:pt x="123973" y="505705"/>
                  </a:cubicBezTo>
                  <a:cubicBezTo>
                    <a:pt x="123973" y="510354"/>
                    <a:pt x="128622" y="515003"/>
                    <a:pt x="128622" y="515003"/>
                  </a:cubicBezTo>
                  <a:cubicBezTo>
                    <a:pt x="128622" y="515003"/>
                    <a:pt x="133271" y="515003"/>
                    <a:pt x="133271" y="519652"/>
                  </a:cubicBezTo>
                  <a:lnTo>
                    <a:pt x="137920" y="524301"/>
                  </a:lnTo>
                  <a:lnTo>
                    <a:pt x="137920" y="519652"/>
                  </a:lnTo>
                  <a:lnTo>
                    <a:pt x="137920" y="510354"/>
                  </a:lnTo>
                  <a:cubicBezTo>
                    <a:pt x="137920" y="510354"/>
                    <a:pt x="133271" y="515003"/>
                    <a:pt x="133271" y="510354"/>
                  </a:cubicBezTo>
                  <a:lnTo>
                    <a:pt x="128622" y="510354"/>
                  </a:lnTo>
                  <a:cubicBezTo>
                    <a:pt x="128622" y="505705"/>
                    <a:pt x="123973" y="501056"/>
                    <a:pt x="123973" y="501056"/>
                  </a:cubicBezTo>
                  <a:lnTo>
                    <a:pt x="119324" y="501056"/>
                  </a:lnTo>
                  <a:cubicBezTo>
                    <a:pt x="119324" y="501056"/>
                    <a:pt x="119324" y="496407"/>
                    <a:pt x="123973" y="496407"/>
                  </a:cubicBezTo>
                  <a:lnTo>
                    <a:pt x="128622" y="496407"/>
                  </a:lnTo>
                  <a:lnTo>
                    <a:pt x="128622" y="496407"/>
                  </a:lnTo>
                  <a:lnTo>
                    <a:pt x="133271" y="496407"/>
                  </a:lnTo>
                  <a:lnTo>
                    <a:pt x="133271" y="501056"/>
                  </a:lnTo>
                  <a:cubicBezTo>
                    <a:pt x="137920" y="501056"/>
                    <a:pt x="137920" y="505705"/>
                    <a:pt x="137920" y="505705"/>
                  </a:cubicBezTo>
                  <a:cubicBezTo>
                    <a:pt x="142569" y="505705"/>
                    <a:pt x="142569" y="505705"/>
                    <a:pt x="142569" y="501056"/>
                  </a:cubicBezTo>
                  <a:lnTo>
                    <a:pt x="137920" y="501056"/>
                  </a:lnTo>
                  <a:lnTo>
                    <a:pt x="137920" y="496407"/>
                  </a:lnTo>
                  <a:cubicBezTo>
                    <a:pt x="133271" y="496407"/>
                    <a:pt x="133271" y="496407"/>
                    <a:pt x="133271" y="491758"/>
                  </a:cubicBezTo>
                  <a:cubicBezTo>
                    <a:pt x="137920" y="487109"/>
                    <a:pt x="137920" y="491758"/>
                    <a:pt x="137920" y="491758"/>
                  </a:cubicBezTo>
                  <a:cubicBezTo>
                    <a:pt x="142569" y="487109"/>
                    <a:pt x="142569" y="487109"/>
                    <a:pt x="147218" y="487109"/>
                  </a:cubicBezTo>
                  <a:lnTo>
                    <a:pt x="151867" y="487109"/>
                  </a:lnTo>
                  <a:lnTo>
                    <a:pt x="156516" y="487109"/>
                  </a:lnTo>
                  <a:cubicBezTo>
                    <a:pt x="156516" y="491758"/>
                    <a:pt x="161164" y="491758"/>
                    <a:pt x="156516" y="491758"/>
                  </a:cubicBezTo>
                  <a:lnTo>
                    <a:pt x="156516" y="496407"/>
                  </a:lnTo>
                  <a:lnTo>
                    <a:pt x="159615" y="496407"/>
                  </a:lnTo>
                  <a:cubicBezTo>
                    <a:pt x="159615" y="491758"/>
                    <a:pt x="164264" y="496407"/>
                    <a:pt x="164264" y="491758"/>
                  </a:cubicBezTo>
                  <a:lnTo>
                    <a:pt x="159615" y="491758"/>
                  </a:lnTo>
                  <a:lnTo>
                    <a:pt x="159615" y="487109"/>
                  </a:lnTo>
                  <a:lnTo>
                    <a:pt x="164264" y="487109"/>
                  </a:lnTo>
                  <a:lnTo>
                    <a:pt x="159615" y="487109"/>
                  </a:lnTo>
                  <a:lnTo>
                    <a:pt x="159615" y="482460"/>
                  </a:lnTo>
                  <a:lnTo>
                    <a:pt x="164264" y="482460"/>
                  </a:lnTo>
                  <a:lnTo>
                    <a:pt x="168913" y="477811"/>
                  </a:lnTo>
                  <a:lnTo>
                    <a:pt x="173562" y="477811"/>
                  </a:lnTo>
                  <a:lnTo>
                    <a:pt x="178211" y="473162"/>
                  </a:lnTo>
                  <a:lnTo>
                    <a:pt x="178211" y="477811"/>
                  </a:lnTo>
                  <a:lnTo>
                    <a:pt x="182860" y="482460"/>
                  </a:lnTo>
                  <a:cubicBezTo>
                    <a:pt x="182860" y="482460"/>
                    <a:pt x="178211" y="482460"/>
                    <a:pt x="182860" y="482460"/>
                  </a:cubicBezTo>
                  <a:cubicBezTo>
                    <a:pt x="182860" y="487109"/>
                    <a:pt x="182860" y="482460"/>
                    <a:pt x="182860" y="482460"/>
                  </a:cubicBezTo>
                  <a:lnTo>
                    <a:pt x="187509" y="487109"/>
                  </a:lnTo>
                  <a:lnTo>
                    <a:pt x="187509" y="491758"/>
                  </a:lnTo>
                  <a:lnTo>
                    <a:pt x="182860" y="491758"/>
                  </a:lnTo>
                  <a:cubicBezTo>
                    <a:pt x="187509" y="496407"/>
                    <a:pt x="187509" y="491758"/>
                    <a:pt x="187509" y="491758"/>
                  </a:cubicBezTo>
                  <a:lnTo>
                    <a:pt x="192158" y="491758"/>
                  </a:lnTo>
                  <a:cubicBezTo>
                    <a:pt x="192158" y="496407"/>
                    <a:pt x="196807" y="496407"/>
                    <a:pt x="196807" y="496407"/>
                  </a:cubicBezTo>
                  <a:cubicBezTo>
                    <a:pt x="196807" y="491758"/>
                    <a:pt x="196807" y="491758"/>
                    <a:pt x="192158" y="491758"/>
                  </a:cubicBezTo>
                  <a:lnTo>
                    <a:pt x="192158" y="487109"/>
                  </a:lnTo>
                  <a:lnTo>
                    <a:pt x="196807" y="487109"/>
                  </a:lnTo>
                  <a:lnTo>
                    <a:pt x="201456" y="487109"/>
                  </a:lnTo>
                  <a:cubicBezTo>
                    <a:pt x="201456" y="487109"/>
                    <a:pt x="206105" y="482460"/>
                    <a:pt x="206105" y="487109"/>
                  </a:cubicBezTo>
                  <a:lnTo>
                    <a:pt x="206105" y="487109"/>
                  </a:lnTo>
                  <a:lnTo>
                    <a:pt x="210754" y="487109"/>
                  </a:lnTo>
                  <a:lnTo>
                    <a:pt x="215403" y="487109"/>
                  </a:lnTo>
                  <a:lnTo>
                    <a:pt x="215403" y="482460"/>
                  </a:lnTo>
                  <a:lnTo>
                    <a:pt x="210754" y="482460"/>
                  </a:lnTo>
                  <a:cubicBezTo>
                    <a:pt x="210754" y="482460"/>
                    <a:pt x="210754" y="482460"/>
                    <a:pt x="215403" y="482460"/>
                  </a:cubicBezTo>
                  <a:lnTo>
                    <a:pt x="215403" y="477811"/>
                  </a:lnTo>
                  <a:cubicBezTo>
                    <a:pt x="210754" y="477811"/>
                    <a:pt x="210754" y="482460"/>
                    <a:pt x="206105" y="482460"/>
                  </a:cubicBezTo>
                  <a:cubicBezTo>
                    <a:pt x="206105" y="477811"/>
                    <a:pt x="210754" y="477811"/>
                    <a:pt x="210754" y="477811"/>
                  </a:cubicBezTo>
                  <a:lnTo>
                    <a:pt x="215403" y="477811"/>
                  </a:lnTo>
                  <a:lnTo>
                    <a:pt x="215403" y="473162"/>
                  </a:lnTo>
                  <a:lnTo>
                    <a:pt x="220052" y="473162"/>
                  </a:lnTo>
                  <a:lnTo>
                    <a:pt x="224700" y="473162"/>
                  </a:lnTo>
                  <a:lnTo>
                    <a:pt x="229349" y="468513"/>
                  </a:lnTo>
                  <a:cubicBezTo>
                    <a:pt x="229349" y="468513"/>
                    <a:pt x="229349" y="468513"/>
                    <a:pt x="233999" y="468513"/>
                  </a:cubicBezTo>
                  <a:cubicBezTo>
                    <a:pt x="238647" y="463864"/>
                    <a:pt x="233999" y="463864"/>
                    <a:pt x="233999" y="463864"/>
                  </a:cubicBezTo>
                  <a:lnTo>
                    <a:pt x="229349" y="463864"/>
                  </a:lnTo>
                  <a:lnTo>
                    <a:pt x="224700" y="463864"/>
                  </a:lnTo>
                  <a:cubicBezTo>
                    <a:pt x="224700" y="463864"/>
                    <a:pt x="224700" y="463864"/>
                    <a:pt x="220052" y="463864"/>
                  </a:cubicBezTo>
                  <a:cubicBezTo>
                    <a:pt x="220052" y="463864"/>
                    <a:pt x="224700" y="468513"/>
                    <a:pt x="224700" y="463864"/>
                  </a:cubicBezTo>
                  <a:lnTo>
                    <a:pt x="229349" y="463864"/>
                  </a:lnTo>
                  <a:cubicBezTo>
                    <a:pt x="229349" y="468513"/>
                    <a:pt x="224700" y="468513"/>
                    <a:pt x="224700" y="468513"/>
                  </a:cubicBezTo>
                  <a:cubicBezTo>
                    <a:pt x="224700" y="468513"/>
                    <a:pt x="224700" y="468513"/>
                    <a:pt x="220052" y="468513"/>
                  </a:cubicBezTo>
                  <a:cubicBezTo>
                    <a:pt x="215403" y="468513"/>
                    <a:pt x="215403" y="473162"/>
                    <a:pt x="210754" y="473162"/>
                  </a:cubicBezTo>
                  <a:lnTo>
                    <a:pt x="206105" y="473162"/>
                  </a:lnTo>
                  <a:cubicBezTo>
                    <a:pt x="206105" y="477811"/>
                    <a:pt x="201456" y="477811"/>
                    <a:pt x="196807" y="477811"/>
                  </a:cubicBezTo>
                  <a:cubicBezTo>
                    <a:pt x="196807" y="482460"/>
                    <a:pt x="192158" y="477811"/>
                    <a:pt x="192158" y="482460"/>
                  </a:cubicBezTo>
                  <a:lnTo>
                    <a:pt x="187509" y="482460"/>
                  </a:lnTo>
                  <a:lnTo>
                    <a:pt x="182860" y="482460"/>
                  </a:lnTo>
                  <a:cubicBezTo>
                    <a:pt x="178211" y="482460"/>
                    <a:pt x="178211" y="477811"/>
                    <a:pt x="178211" y="477811"/>
                  </a:cubicBezTo>
                  <a:lnTo>
                    <a:pt x="178211" y="473162"/>
                  </a:lnTo>
                  <a:cubicBezTo>
                    <a:pt x="178211" y="473162"/>
                    <a:pt x="182860" y="468513"/>
                    <a:pt x="182860" y="473162"/>
                  </a:cubicBezTo>
                  <a:cubicBezTo>
                    <a:pt x="182860" y="473162"/>
                    <a:pt x="187509" y="473162"/>
                    <a:pt x="187509" y="468513"/>
                  </a:cubicBezTo>
                  <a:lnTo>
                    <a:pt x="182860" y="468513"/>
                  </a:lnTo>
                  <a:lnTo>
                    <a:pt x="178211" y="468513"/>
                  </a:lnTo>
                  <a:cubicBezTo>
                    <a:pt x="178211" y="468513"/>
                    <a:pt x="178211" y="473162"/>
                    <a:pt x="173562" y="473162"/>
                  </a:cubicBezTo>
                  <a:lnTo>
                    <a:pt x="168913" y="473162"/>
                  </a:lnTo>
                  <a:cubicBezTo>
                    <a:pt x="168913" y="473162"/>
                    <a:pt x="168913" y="477811"/>
                    <a:pt x="164264" y="473162"/>
                  </a:cubicBezTo>
                  <a:lnTo>
                    <a:pt x="168913" y="473162"/>
                  </a:lnTo>
                  <a:lnTo>
                    <a:pt x="164264" y="473162"/>
                  </a:lnTo>
                  <a:cubicBezTo>
                    <a:pt x="168913" y="468513"/>
                    <a:pt x="164264" y="468513"/>
                    <a:pt x="168913" y="468513"/>
                  </a:cubicBezTo>
                  <a:lnTo>
                    <a:pt x="168913" y="463864"/>
                  </a:lnTo>
                  <a:cubicBezTo>
                    <a:pt x="173562" y="463864"/>
                    <a:pt x="173562" y="463864"/>
                    <a:pt x="173562" y="459215"/>
                  </a:cubicBezTo>
                  <a:lnTo>
                    <a:pt x="178211" y="459215"/>
                  </a:lnTo>
                  <a:lnTo>
                    <a:pt x="182860" y="463864"/>
                  </a:lnTo>
                  <a:lnTo>
                    <a:pt x="182860" y="459215"/>
                  </a:lnTo>
                  <a:lnTo>
                    <a:pt x="182860" y="454566"/>
                  </a:lnTo>
                  <a:lnTo>
                    <a:pt x="187509" y="454566"/>
                  </a:lnTo>
                  <a:cubicBezTo>
                    <a:pt x="182860" y="449917"/>
                    <a:pt x="182860" y="454566"/>
                    <a:pt x="182860" y="454566"/>
                  </a:cubicBezTo>
                  <a:lnTo>
                    <a:pt x="178211" y="454566"/>
                  </a:lnTo>
                  <a:lnTo>
                    <a:pt x="173562" y="454566"/>
                  </a:lnTo>
                  <a:cubicBezTo>
                    <a:pt x="173562" y="449917"/>
                    <a:pt x="178211" y="449917"/>
                    <a:pt x="178211" y="449917"/>
                  </a:cubicBezTo>
                  <a:cubicBezTo>
                    <a:pt x="182860" y="449917"/>
                    <a:pt x="178211" y="449917"/>
                    <a:pt x="178211" y="449917"/>
                  </a:cubicBezTo>
                  <a:lnTo>
                    <a:pt x="182860" y="449917"/>
                  </a:lnTo>
                  <a:cubicBezTo>
                    <a:pt x="182860" y="449917"/>
                    <a:pt x="187509" y="449917"/>
                    <a:pt x="187509" y="445268"/>
                  </a:cubicBezTo>
                  <a:lnTo>
                    <a:pt x="192158" y="440620"/>
                  </a:lnTo>
                  <a:lnTo>
                    <a:pt x="192158" y="434421"/>
                  </a:lnTo>
                  <a:lnTo>
                    <a:pt x="196807" y="439070"/>
                  </a:lnTo>
                  <a:cubicBezTo>
                    <a:pt x="196807" y="439070"/>
                    <a:pt x="192158" y="434421"/>
                    <a:pt x="196807" y="434421"/>
                  </a:cubicBezTo>
                  <a:cubicBezTo>
                    <a:pt x="196807" y="429772"/>
                    <a:pt x="196807" y="434421"/>
                    <a:pt x="196807" y="434421"/>
                  </a:cubicBezTo>
                  <a:cubicBezTo>
                    <a:pt x="201456" y="434421"/>
                    <a:pt x="201456" y="429772"/>
                    <a:pt x="201456" y="434421"/>
                  </a:cubicBezTo>
                  <a:lnTo>
                    <a:pt x="206105" y="434421"/>
                  </a:lnTo>
                  <a:lnTo>
                    <a:pt x="206105" y="429772"/>
                  </a:lnTo>
                  <a:lnTo>
                    <a:pt x="201456" y="429772"/>
                  </a:lnTo>
                  <a:lnTo>
                    <a:pt x="206105" y="425123"/>
                  </a:lnTo>
                  <a:cubicBezTo>
                    <a:pt x="206105" y="420474"/>
                    <a:pt x="210754" y="420474"/>
                    <a:pt x="210754" y="425123"/>
                  </a:cubicBezTo>
                  <a:lnTo>
                    <a:pt x="215403" y="425123"/>
                  </a:lnTo>
                  <a:cubicBezTo>
                    <a:pt x="215403" y="425123"/>
                    <a:pt x="220052" y="429772"/>
                    <a:pt x="220052" y="425123"/>
                  </a:cubicBezTo>
                  <a:lnTo>
                    <a:pt x="215403" y="420474"/>
                  </a:lnTo>
                  <a:lnTo>
                    <a:pt x="210754" y="420474"/>
                  </a:lnTo>
                  <a:lnTo>
                    <a:pt x="215403" y="420474"/>
                  </a:lnTo>
                  <a:lnTo>
                    <a:pt x="220052" y="420474"/>
                  </a:lnTo>
                  <a:lnTo>
                    <a:pt x="224700" y="420474"/>
                  </a:lnTo>
                  <a:lnTo>
                    <a:pt x="224700" y="425123"/>
                  </a:lnTo>
                  <a:cubicBezTo>
                    <a:pt x="224700" y="425123"/>
                    <a:pt x="224700" y="429772"/>
                    <a:pt x="229349" y="429772"/>
                  </a:cubicBezTo>
                  <a:lnTo>
                    <a:pt x="229349" y="425123"/>
                  </a:lnTo>
                  <a:cubicBezTo>
                    <a:pt x="229349" y="429772"/>
                    <a:pt x="233999" y="429772"/>
                    <a:pt x="233999" y="429772"/>
                  </a:cubicBezTo>
                  <a:lnTo>
                    <a:pt x="229349" y="429772"/>
                  </a:lnTo>
                  <a:lnTo>
                    <a:pt x="229349" y="434421"/>
                  </a:lnTo>
                  <a:lnTo>
                    <a:pt x="224700" y="439070"/>
                  </a:lnTo>
                  <a:lnTo>
                    <a:pt x="229349" y="439070"/>
                  </a:lnTo>
                  <a:cubicBezTo>
                    <a:pt x="233999" y="434421"/>
                    <a:pt x="233999" y="434421"/>
                    <a:pt x="233999" y="429772"/>
                  </a:cubicBezTo>
                  <a:lnTo>
                    <a:pt x="237098" y="429772"/>
                  </a:lnTo>
                  <a:lnTo>
                    <a:pt x="232449" y="425123"/>
                  </a:lnTo>
                  <a:lnTo>
                    <a:pt x="227800" y="425123"/>
                  </a:lnTo>
                  <a:lnTo>
                    <a:pt x="223151" y="420474"/>
                  </a:lnTo>
                  <a:lnTo>
                    <a:pt x="218502" y="415825"/>
                  </a:lnTo>
                  <a:lnTo>
                    <a:pt x="223151" y="415825"/>
                  </a:lnTo>
                  <a:lnTo>
                    <a:pt x="223151" y="420474"/>
                  </a:lnTo>
                  <a:lnTo>
                    <a:pt x="227800" y="420474"/>
                  </a:lnTo>
                  <a:lnTo>
                    <a:pt x="232449" y="425123"/>
                  </a:lnTo>
                  <a:lnTo>
                    <a:pt x="232449" y="420474"/>
                  </a:lnTo>
                  <a:lnTo>
                    <a:pt x="227800" y="415825"/>
                  </a:lnTo>
                  <a:lnTo>
                    <a:pt x="232449" y="415825"/>
                  </a:lnTo>
                  <a:cubicBezTo>
                    <a:pt x="232449" y="415825"/>
                    <a:pt x="237098" y="415825"/>
                    <a:pt x="237098" y="411176"/>
                  </a:cubicBezTo>
                  <a:lnTo>
                    <a:pt x="241747" y="406527"/>
                  </a:lnTo>
                  <a:lnTo>
                    <a:pt x="237098" y="406527"/>
                  </a:lnTo>
                  <a:lnTo>
                    <a:pt x="232449" y="411176"/>
                  </a:lnTo>
                  <a:lnTo>
                    <a:pt x="227800" y="411176"/>
                  </a:lnTo>
                  <a:cubicBezTo>
                    <a:pt x="223151" y="411176"/>
                    <a:pt x="223151" y="415825"/>
                    <a:pt x="223151" y="411176"/>
                  </a:cubicBezTo>
                  <a:cubicBezTo>
                    <a:pt x="223151" y="411176"/>
                    <a:pt x="227800" y="411176"/>
                    <a:pt x="227800" y="406527"/>
                  </a:cubicBezTo>
                  <a:lnTo>
                    <a:pt x="223151" y="406527"/>
                  </a:lnTo>
                  <a:cubicBezTo>
                    <a:pt x="223151" y="406527"/>
                    <a:pt x="218502" y="411176"/>
                    <a:pt x="218502" y="406527"/>
                  </a:cubicBezTo>
                  <a:lnTo>
                    <a:pt x="218502" y="401878"/>
                  </a:lnTo>
                  <a:cubicBezTo>
                    <a:pt x="218502" y="401878"/>
                    <a:pt x="218502" y="406527"/>
                    <a:pt x="213853" y="406527"/>
                  </a:cubicBezTo>
                  <a:lnTo>
                    <a:pt x="209204" y="406527"/>
                  </a:lnTo>
                  <a:lnTo>
                    <a:pt x="206105" y="406527"/>
                  </a:lnTo>
                  <a:cubicBezTo>
                    <a:pt x="201456" y="406527"/>
                    <a:pt x="201456" y="406527"/>
                    <a:pt x="206105" y="401878"/>
                  </a:cubicBezTo>
                  <a:lnTo>
                    <a:pt x="210754" y="401878"/>
                  </a:lnTo>
                  <a:lnTo>
                    <a:pt x="215403" y="401878"/>
                  </a:lnTo>
                  <a:cubicBezTo>
                    <a:pt x="215403" y="397229"/>
                    <a:pt x="220052" y="397229"/>
                    <a:pt x="224700" y="397229"/>
                  </a:cubicBezTo>
                  <a:lnTo>
                    <a:pt x="229349" y="397229"/>
                  </a:lnTo>
                  <a:cubicBezTo>
                    <a:pt x="229349" y="401878"/>
                    <a:pt x="229349" y="401878"/>
                    <a:pt x="233999" y="397229"/>
                  </a:cubicBezTo>
                  <a:lnTo>
                    <a:pt x="237098" y="397229"/>
                  </a:lnTo>
                  <a:cubicBezTo>
                    <a:pt x="237098" y="397229"/>
                    <a:pt x="241747" y="401878"/>
                    <a:pt x="241747" y="397229"/>
                  </a:cubicBezTo>
                  <a:cubicBezTo>
                    <a:pt x="241747" y="392580"/>
                    <a:pt x="246396" y="392580"/>
                    <a:pt x="246396" y="392580"/>
                  </a:cubicBezTo>
                  <a:lnTo>
                    <a:pt x="251045" y="387931"/>
                  </a:lnTo>
                  <a:cubicBezTo>
                    <a:pt x="251045" y="387931"/>
                    <a:pt x="255694" y="383282"/>
                    <a:pt x="255694" y="387931"/>
                  </a:cubicBezTo>
                  <a:lnTo>
                    <a:pt x="260343" y="387931"/>
                  </a:lnTo>
                  <a:lnTo>
                    <a:pt x="260343" y="383282"/>
                  </a:lnTo>
                  <a:lnTo>
                    <a:pt x="264992" y="383282"/>
                  </a:lnTo>
                  <a:lnTo>
                    <a:pt x="264992" y="387931"/>
                  </a:lnTo>
                  <a:lnTo>
                    <a:pt x="269641" y="387931"/>
                  </a:lnTo>
                  <a:lnTo>
                    <a:pt x="269641" y="383282"/>
                  </a:lnTo>
                  <a:cubicBezTo>
                    <a:pt x="269641" y="383282"/>
                    <a:pt x="264992" y="383282"/>
                    <a:pt x="264992" y="378633"/>
                  </a:cubicBezTo>
                  <a:lnTo>
                    <a:pt x="269641" y="378633"/>
                  </a:lnTo>
                  <a:lnTo>
                    <a:pt x="269641" y="373984"/>
                  </a:lnTo>
                  <a:lnTo>
                    <a:pt x="264992" y="373984"/>
                  </a:lnTo>
                  <a:lnTo>
                    <a:pt x="264992" y="378633"/>
                  </a:lnTo>
                  <a:lnTo>
                    <a:pt x="260343" y="378633"/>
                  </a:lnTo>
                  <a:cubicBezTo>
                    <a:pt x="260343" y="383282"/>
                    <a:pt x="255694" y="383282"/>
                    <a:pt x="255694" y="383282"/>
                  </a:cubicBezTo>
                  <a:lnTo>
                    <a:pt x="255694" y="378633"/>
                  </a:lnTo>
                  <a:cubicBezTo>
                    <a:pt x="255694" y="378633"/>
                    <a:pt x="260343" y="378633"/>
                    <a:pt x="260343" y="373984"/>
                  </a:cubicBezTo>
                  <a:cubicBezTo>
                    <a:pt x="260343" y="373984"/>
                    <a:pt x="264992" y="373984"/>
                    <a:pt x="260343" y="373984"/>
                  </a:cubicBezTo>
                  <a:cubicBezTo>
                    <a:pt x="260343" y="369335"/>
                    <a:pt x="260343" y="373984"/>
                    <a:pt x="260343" y="373984"/>
                  </a:cubicBezTo>
                  <a:lnTo>
                    <a:pt x="255694" y="373984"/>
                  </a:lnTo>
                  <a:cubicBezTo>
                    <a:pt x="255694" y="373984"/>
                    <a:pt x="255694" y="369335"/>
                    <a:pt x="260343" y="369335"/>
                  </a:cubicBezTo>
                  <a:cubicBezTo>
                    <a:pt x="255694" y="369335"/>
                    <a:pt x="255694" y="369335"/>
                    <a:pt x="255694" y="364686"/>
                  </a:cubicBezTo>
                  <a:lnTo>
                    <a:pt x="260343" y="364686"/>
                  </a:lnTo>
                  <a:lnTo>
                    <a:pt x="264992" y="364686"/>
                  </a:lnTo>
                  <a:cubicBezTo>
                    <a:pt x="264992" y="364686"/>
                    <a:pt x="260343" y="364686"/>
                    <a:pt x="264992" y="360037"/>
                  </a:cubicBezTo>
                  <a:cubicBezTo>
                    <a:pt x="264992" y="360037"/>
                    <a:pt x="269641" y="364686"/>
                    <a:pt x="269641" y="360037"/>
                  </a:cubicBezTo>
                  <a:cubicBezTo>
                    <a:pt x="269641" y="360037"/>
                    <a:pt x="264992" y="360037"/>
                    <a:pt x="264992" y="355388"/>
                  </a:cubicBezTo>
                  <a:lnTo>
                    <a:pt x="269641" y="355388"/>
                  </a:lnTo>
                  <a:cubicBezTo>
                    <a:pt x="269641" y="355388"/>
                    <a:pt x="269641" y="355388"/>
                    <a:pt x="274290" y="350739"/>
                  </a:cubicBezTo>
                  <a:cubicBezTo>
                    <a:pt x="274290" y="350739"/>
                    <a:pt x="278939" y="355388"/>
                    <a:pt x="278939" y="350739"/>
                  </a:cubicBezTo>
                  <a:lnTo>
                    <a:pt x="278939" y="346090"/>
                  </a:lnTo>
                  <a:cubicBezTo>
                    <a:pt x="283588" y="346090"/>
                    <a:pt x="283588" y="346090"/>
                    <a:pt x="278939" y="346090"/>
                  </a:cubicBezTo>
                  <a:cubicBezTo>
                    <a:pt x="274290" y="346090"/>
                    <a:pt x="274290" y="350739"/>
                    <a:pt x="274290" y="350739"/>
                  </a:cubicBezTo>
                  <a:cubicBezTo>
                    <a:pt x="269641" y="350739"/>
                    <a:pt x="274290" y="346090"/>
                    <a:pt x="274290" y="346090"/>
                  </a:cubicBezTo>
                  <a:lnTo>
                    <a:pt x="278939" y="346090"/>
                  </a:lnTo>
                  <a:lnTo>
                    <a:pt x="278939" y="341441"/>
                  </a:lnTo>
                  <a:cubicBezTo>
                    <a:pt x="278939" y="341441"/>
                    <a:pt x="283588" y="341441"/>
                    <a:pt x="283588" y="336792"/>
                  </a:cubicBezTo>
                  <a:lnTo>
                    <a:pt x="288237" y="336792"/>
                  </a:lnTo>
                  <a:lnTo>
                    <a:pt x="292885" y="341441"/>
                  </a:lnTo>
                  <a:lnTo>
                    <a:pt x="297534" y="341441"/>
                  </a:lnTo>
                  <a:cubicBezTo>
                    <a:pt x="297534" y="346090"/>
                    <a:pt x="302183" y="346090"/>
                    <a:pt x="302183" y="346090"/>
                  </a:cubicBezTo>
                  <a:lnTo>
                    <a:pt x="302183" y="341441"/>
                  </a:lnTo>
                  <a:lnTo>
                    <a:pt x="297534" y="336792"/>
                  </a:lnTo>
                  <a:lnTo>
                    <a:pt x="292885" y="336792"/>
                  </a:lnTo>
                  <a:cubicBezTo>
                    <a:pt x="292885" y="336792"/>
                    <a:pt x="292885" y="332143"/>
                    <a:pt x="288237" y="336792"/>
                  </a:cubicBezTo>
                  <a:lnTo>
                    <a:pt x="283588" y="336792"/>
                  </a:lnTo>
                  <a:cubicBezTo>
                    <a:pt x="283588" y="336792"/>
                    <a:pt x="278939" y="336792"/>
                    <a:pt x="278939" y="341441"/>
                  </a:cubicBezTo>
                  <a:lnTo>
                    <a:pt x="274290" y="341441"/>
                  </a:lnTo>
                  <a:cubicBezTo>
                    <a:pt x="274290" y="346090"/>
                    <a:pt x="274290" y="346090"/>
                    <a:pt x="269641" y="346090"/>
                  </a:cubicBezTo>
                  <a:lnTo>
                    <a:pt x="269641" y="341441"/>
                  </a:lnTo>
                  <a:lnTo>
                    <a:pt x="274290" y="336792"/>
                  </a:lnTo>
                  <a:lnTo>
                    <a:pt x="278939" y="332143"/>
                  </a:lnTo>
                  <a:lnTo>
                    <a:pt x="283588" y="332143"/>
                  </a:lnTo>
                  <a:cubicBezTo>
                    <a:pt x="278939" y="327494"/>
                    <a:pt x="283588" y="332143"/>
                    <a:pt x="283588" y="327494"/>
                  </a:cubicBezTo>
                  <a:lnTo>
                    <a:pt x="288237" y="327494"/>
                  </a:lnTo>
                  <a:lnTo>
                    <a:pt x="288237" y="322846"/>
                  </a:lnTo>
                  <a:cubicBezTo>
                    <a:pt x="292885" y="322846"/>
                    <a:pt x="292885" y="318197"/>
                    <a:pt x="292885" y="318197"/>
                  </a:cubicBezTo>
                  <a:lnTo>
                    <a:pt x="297534" y="318197"/>
                  </a:lnTo>
                  <a:lnTo>
                    <a:pt x="302183" y="318197"/>
                  </a:lnTo>
                  <a:lnTo>
                    <a:pt x="306832" y="318197"/>
                  </a:lnTo>
                  <a:cubicBezTo>
                    <a:pt x="306832" y="318197"/>
                    <a:pt x="311481" y="318197"/>
                    <a:pt x="311481" y="322846"/>
                  </a:cubicBezTo>
                  <a:lnTo>
                    <a:pt x="316130" y="322846"/>
                  </a:lnTo>
                  <a:cubicBezTo>
                    <a:pt x="316130" y="322846"/>
                    <a:pt x="316130" y="318197"/>
                    <a:pt x="311481" y="318197"/>
                  </a:cubicBezTo>
                  <a:lnTo>
                    <a:pt x="311481" y="313547"/>
                  </a:lnTo>
                  <a:lnTo>
                    <a:pt x="306832" y="313547"/>
                  </a:lnTo>
                  <a:cubicBezTo>
                    <a:pt x="306832" y="318197"/>
                    <a:pt x="306832" y="318197"/>
                    <a:pt x="302183" y="318197"/>
                  </a:cubicBezTo>
                  <a:cubicBezTo>
                    <a:pt x="302183" y="318197"/>
                    <a:pt x="302183" y="313547"/>
                    <a:pt x="297534" y="313547"/>
                  </a:cubicBezTo>
                  <a:cubicBezTo>
                    <a:pt x="297534" y="318197"/>
                    <a:pt x="292885" y="313547"/>
                    <a:pt x="292885" y="313547"/>
                  </a:cubicBezTo>
                  <a:lnTo>
                    <a:pt x="292885" y="308899"/>
                  </a:lnTo>
                  <a:lnTo>
                    <a:pt x="297534" y="308899"/>
                  </a:lnTo>
                  <a:cubicBezTo>
                    <a:pt x="297534" y="308899"/>
                    <a:pt x="297534" y="313547"/>
                    <a:pt x="302183" y="313547"/>
                  </a:cubicBezTo>
                  <a:cubicBezTo>
                    <a:pt x="302183" y="313547"/>
                    <a:pt x="302183" y="308899"/>
                    <a:pt x="297534" y="308899"/>
                  </a:cubicBezTo>
                  <a:cubicBezTo>
                    <a:pt x="297534" y="308899"/>
                    <a:pt x="297534" y="304250"/>
                    <a:pt x="292885" y="304250"/>
                  </a:cubicBezTo>
                  <a:lnTo>
                    <a:pt x="292885" y="299601"/>
                  </a:lnTo>
                  <a:lnTo>
                    <a:pt x="288237" y="294952"/>
                  </a:lnTo>
                  <a:cubicBezTo>
                    <a:pt x="288237" y="294952"/>
                    <a:pt x="292885" y="290303"/>
                    <a:pt x="292885" y="294952"/>
                  </a:cubicBezTo>
                  <a:lnTo>
                    <a:pt x="297534" y="290303"/>
                  </a:lnTo>
                  <a:lnTo>
                    <a:pt x="297534" y="294952"/>
                  </a:lnTo>
                  <a:lnTo>
                    <a:pt x="297534" y="299601"/>
                  </a:lnTo>
                  <a:lnTo>
                    <a:pt x="302183" y="299601"/>
                  </a:lnTo>
                  <a:lnTo>
                    <a:pt x="302183" y="294952"/>
                  </a:lnTo>
                  <a:lnTo>
                    <a:pt x="306832" y="294952"/>
                  </a:lnTo>
                  <a:cubicBezTo>
                    <a:pt x="306832" y="294952"/>
                    <a:pt x="311481" y="299601"/>
                    <a:pt x="311481" y="294952"/>
                  </a:cubicBezTo>
                  <a:lnTo>
                    <a:pt x="306832" y="294952"/>
                  </a:lnTo>
                  <a:cubicBezTo>
                    <a:pt x="306832" y="290303"/>
                    <a:pt x="302183" y="290303"/>
                    <a:pt x="302183" y="290303"/>
                  </a:cubicBezTo>
                  <a:cubicBezTo>
                    <a:pt x="306832" y="290303"/>
                    <a:pt x="306832" y="290303"/>
                    <a:pt x="306832" y="285654"/>
                  </a:cubicBezTo>
                  <a:lnTo>
                    <a:pt x="311481" y="285654"/>
                  </a:lnTo>
                  <a:lnTo>
                    <a:pt x="316130" y="285654"/>
                  </a:lnTo>
                  <a:lnTo>
                    <a:pt x="316130" y="279455"/>
                  </a:lnTo>
                  <a:lnTo>
                    <a:pt x="311481" y="279455"/>
                  </a:lnTo>
                  <a:lnTo>
                    <a:pt x="306832" y="279455"/>
                  </a:lnTo>
                  <a:cubicBezTo>
                    <a:pt x="306832" y="274806"/>
                    <a:pt x="306832" y="274806"/>
                    <a:pt x="311481" y="274806"/>
                  </a:cubicBezTo>
                  <a:lnTo>
                    <a:pt x="316130" y="274806"/>
                  </a:lnTo>
                  <a:cubicBezTo>
                    <a:pt x="316130" y="274806"/>
                    <a:pt x="320779" y="279455"/>
                    <a:pt x="320779" y="274806"/>
                  </a:cubicBezTo>
                  <a:cubicBezTo>
                    <a:pt x="320779" y="274806"/>
                    <a:pt x="316130" y="274806"/>
                    <a:pt x="320779" y="274806"/>
                  </a:cubicBezTo>
                  <a:lnTo>
                    <a:pt x="325428" y="274806"/>
                  </a:lnTo>
                  <a:lnTo>
                    <a:pt x="325428" y="270157"/>
                  </a:lnTo>
                  <a:lnTo>
                    <a:pt x="330077" y="270157"/>
                  </a:lnTo>
                  <a:lnTo>
                    <a:pt x="330077" y="260859"/>
                  </a:lnTo>
                  <a:lnTo>
                    <a:pt x="334726" y="260859"/>
                  </a:lnTo>
                  <a:lnTo>
                    <a:pt x="339375" y="260859"/>
                  </a:lnTo>
                  <a:cubicBezTo>
                    <a:pt x="339375" y="260859"/>
                    <a:pt x="334726" y="256210"/>
                    <a:pt x="339375" y="256210"/>
                  </a:cubicBezTo>
                  <a:cubicBezTo>
                    <a:pt x="339375" y="256210"/>
                    <a:pt x="339375" y="256210"/>
                    <a:pt x="344024" y="256210"/>
                  </a:cubicBezTo>
                  <a:lnTo>
                    <a:pt x="344024" y="260859"/>
                  </a:lnTo>
                  <a:cubicBezTo>
                    <a:pt x="348673" y="260859"/>
                    <a:pt x="348673" y="260859"/>
                    <a:pt x="344024" y="256210"/>
                  </a:cubicBezTo>
                  <a:cubicBezTo>
                    <a:pt x="344024" y="256210"/>
                    <a:pt x="344024" y="256210"/>
                    <a:pt x="348673" y="256210"/>
                  </a:cubicBezTo>
                  <a:cubicBezTo>
                    <a:pt x="348673" y="256210"/>
                    <a:pt x="348673" y="256210"/>
                    <a:pt x="353322" y="256210"/>
                  </a:cubicBezTo>
                  <a:cubicBezTo>
                    <a:pt x="353322" y="256210"/>
                    <a:pt x="353322" y="256210"/>
                    <a:pt x="357971" y="256210"/>
                  </a:cubicBezTo>
                  <a:lnTo>
                    <a:pt x="357971" y="251561"/>
                  </a:lnTo>
                  <a:lnTo>
                    <a:pt x="353322" y="251561"/>
                  </a:lnTo>
                  <a:lnTo>
                    <a:pt x="344024" y="251561"/>
                  </a:lnTo>
                  <a:lnTo>
                    <a:pt x="339375" y="251561"/>
                  </a:lnTo>
                  <a:lnTo>
                    <a:pt x="344024" y="251561"/>
                  </a:lnTo>
                  <a:cubicBezTo>
                    <a:pt x="344024" y="246912"/>
                    <a:pt x="344024" y="246912"/>
                    <a:pt x="348673" y="246912"/>
                  </a:cubicBezTo>
                  <a:cubicBezTo>
                    <a:pt x="353322" y="246912"/>
                    <a:pt x="348673" y="242263"/>
                    <a:pt x="348673" y="242263"/>
                  </a:cubicBezTo>
                  <a:lnTo>
                    <a:pt x="353322" y="242263"/>
                  </a:lnTo>
                  <a:lnTo>
                    <a:pt x="357971" y="242263"/>
                  </a:lnTo>
                  <a:lnTo>
                    <a:pt x="362620" y="242263"/>
                  </a:lnTo>
                  <a:lnTo>
                    <a:pt x="357971" y="242263"/>
                  </a:lnTo>
                  <a:lnTo>
                    <a:pt x="353322" y="242263"/>
                  </a:lnTo>
                  <a:cubicBezTo>
                    <a:pt x="353322" y="237614"/>
                    <a:pt x="353322" y="237614"/>
                    <a:pt x="357971" y="237614"/>
                  </a:cubicBezTo>
                  <a:lnTo>
                    <a:pt x="362620" y="237614"/>
                  </a:lnTo>
                  <a:lnTo>
                    <a:pt x="362620" y="232965"/>
                  </a:lnTo>
                  <a:lnTo>
                    <a:pt x="367269" y="232965"/>
                  </a:lnTo>
                  <a:lnTo>
                    <a:pt x="367269" y="237614"/>
                  </a:lnTo>
                  <a:cubicBezTo>
                    <a:pt x="371918" y="237614"/>
                    <a:pt x="367269" y="232965"/>
                    <a:pt x="367269" y="232965"/>
                  </a:cubicBezTo>
                  <a:lnTo>
                    <a:pt x="371918" y="232965"/>
                  </a:lnTo>
                  <a:cubicBezTo>
                    <a:pt x="371918" y="232965"/>
                    <a:pt x="371918" y="237614"/>
                    <a:pt x="376567" y="237614"/>
                  </a:cubicBezTo>
                  <a:lnTo>
                    <a:pt x="381216" y="237614"/>
                  </a:lnTo>
                  <a:lnTo>
                    <a:pt x="385865" y="237614"/>
                  </a:lnTo>
                  <a:cubicBezTo>
                    <a:pt x="385865" y="237614"/>
                    <a:pt x="385865" y="242263"/>
                    <a:pt x="385865" y="237614"/>
                  </a:cubicBezTo>
                  <a:lnTo>
                    <a:pt x="390514" y="237614"/>
                  </a:lnTo>
                  <a:lnTo>
                    <a:pt x="395163" y="237614"/>
                  </a:lnTo>
                  <a:lnTo>
                    <a:pt x="395163" y="232965"/>
                  </a:lnTo>
                  <a:lnTo>
                    <a:pt x="390514" y="232965"/>
                  </a:lnTo>
                  <a:lnTo>
                    <a:pt x="390514" y="237614"/>
                  </a:lnTo>
                  <a:lnTo>
                    <a:pt x="385865" y="237614"/>
                  </a:lnTo>
                  <a:lnTo>
                    <a:pt x="381216" y="237614"/>
                  </a:lnTo>
                  <a:cubicBezTo>
                    <a:pt x="381216" y="232965"/>
                    <a:pt x="376567" y="232965"/>
                    <a:pt x="376567" y="237614"/>
                  </a:cubicBezTo>
                  <a:lnTo>
                    <a:pt x="376567" y="232965"/>
                  </a:lnTo>
                  <a:cubicBezTo>
                    <a:pt x="376567" y="228316"/>
                    <a:pt x="376567" y="232965"/>
                    <a:pt x="376567" y="232965"/>
                  </a:cubicBezTo>
                  <a:cubicBezTo>
                    <a:pt x="371918" y="232965"/>
                    <a:pt x="371918" y="232965"/>
                    <a:pt x="371918" y="228316"/>
                  </a:cubicBezTo>
                  <a:cubicBezTo>
                    <a:pt x="376567" y="228316"/>
                    <a:pt x="376567" y="228316"/>
                    <a:pt x="376567" y="223667"/>
                  </a:cubicBezTo>
                  <a:lnTo>
                    <a:pt x="381216" y="223667"/>
                  </a:lnTo>
                  <a:cubicBezTo>
                    <a:pt x="381216" y="219018"/>
                    <a:pt x="381216" y="219018"/>
                    <a:pt x="385865" y="223667"/>
                  </a:cubicBezTo>
                  <a:lnTo>
                    <a:pt x="390514" y="223667"/>
                  </a:lnTo>
                  <a:cubicBezTo>
                    <a:pt x="390514" y="219018"/>
                    <a:pt x="390514" y="219018"/>
                    <a:pt x="385865" y="219018"/>
                  </a:cubicBezTo>
                  <a:lnTo>
                    <a:pt x="381216" y="219018"/>
                  </a:lnTo>
                  <a:lnTo>
                    <a:pt x="376567" y="219018"/>
                  </a:lnTo>
                  <a:cubicBezTo>
                    <a:pt x="376567" y="219018"/>
                    <a:pt x="376567" y="223667"/>
                    <a:pt x="371918" y="223667"/>
                  </a:cubicBezTo>
                  <a:lnTo>
                    <a:pt x="367269" y="228316"/>
                  </a:lnTo>
                  <a:lnTo>
                    <a:pt x="362620" y="228316"/>
                  </a:lnTo>
                  <a:lnTo>
                    <a:pt x="357971" y="228316"/>
                  </a:lnTo>
                  <a:lnTo>
                    <a:pt x="353322" y="228316"/>
                  </a:lnTo>
                  <a:cubicBezTo>
                    <a:pt x="353322" y="223667"/>
                    <a:pt x="357971" y="228316"/>
                    <a:pt x="357971" y="223667"/>
                  </a:cubicBezTo>
                  <a:lnTo>
                    <a:pt x="362620" y="223667"/>
                  </a:lnTo>
                  <a:lnTo>
                    <a:pt x="362620" y="217469"/>
                  </a:lnTo>
                  <a:lnTo>
                    <a:pt x="357971" y="217469"/>
                  </a:lnTo>
                  <a:cubicBezTo>
                    <a:pt x="353322" y="217469"/>
                    <a:pt x="353322" y="217469"/>
                    <a:pt x="353322" y="212820"/>
                  </a:cubicBezTo>
                  <a:lnTo>
                    <a:pt x="357971" y="212820"/>
                  </a:lnTo>
                  <a:lnTo>
                    <a:pt x="362620" y="212820"/>
                  </a:lnTo>
                  <a:cubicBezTo>
                    <a:pt x="362620" y="212820"/>
                    <a:pt x="357971" y="212820"/>
                    <a:pt x="362620" y="208171"/>
                  </a:cubicBezTo>
                  <a:cubicBezTo>
                    <a:pt x="367269" y="208171"/>
                    <a:pt x="367269" y="203522"/>
                    <a:pt x="367269" y="203522"/>
                  </a:cubicBezTo>
                  <a:cubicBezTo>
                    <a:pt x="367269" y="203522"/>
                    <a:pt x="367269" y="208171"/>
                    <a:pt x="367269" y="203522"/>
                  </a:cubicBezTo>
                  <a:lnTo>
                    <a:pt x="371918" y="203522"/>
                  </a:lnTo>
                  <a:lnTo>
                    <a:pt x="376567" y="203522"/>
                  </a:lnTo>
                  <a:cubicBezTo>
                    <a:pt x="376567" y="203522"/>
                    <a:pt x="381216" y="203522"/>
                    <a:pt x="381216" y="208171"/>
                  </a:cubicBezTo>
                  <a:cubicBezTo>
                    <a:pt x="381216" y="208171"/>
                    <a:pt x="376567" y="212820"/>
                    <a:pt x="381216" y="212820"/>
                  </a:cubicBezTo>
                  <a:lnTo>
                    <a:pt x="381216" y="208171"/>
                  </a:lnTo>
                  <a:lnTo>
                    <a:pt x="385865" y="208171"/>
                  </a:lnTo>
                  <a:cubicBezTo>
                    <a:pt x="390514" y="208171"/>
                    <a:pt x="390514" y="203522"/>
                    <a:pt x="390514" y="203522"/>
                  </a:cubicBezTo>
                  <a:cubicBezTo>
                    <a:pt x="385865" y="203522"/>
                    <a:pt x="385865" y="208171"/>
                    <a:pt x="385865" y="208171"/>
                  </a:cubicBezTo>
                  <a:lnTo>
                    <a:pt x="381216" y="208171"/>
                  </a:lnTo>
                  <a:lnTo>
                    <a:pt x="381216" y="203522"/>
                  </a:lnTo>
                  <a:cubicBezTo>
                    <a:pt x="376567" y="203522"/>
                    <a:pt x="376567" y="198873"/>
                    <a:pt x="381216" y="198873"/>
                  </a:cubicBezTo>
                  <a:cubicBezTo>
                    <a:pt x="381216" y="198873"/>
                    <a:pt x="381216" y="194224"/>
                    <a:pt x="385865" y="194224"/>
                  </a:cubicBezTo>
                  <a:lnTo>
                    <a:pt x="390514" y="194224"/>
                  </a:lnTo>
                  <a:lnTo>
                    <a:pt x="390514" y="189575"/>
                  </a:lnTo>
                  <a:lnTo>
                    <a:pt x="395163" y="194224"/>
                  </a:lnTo>
                  <a:lnTo>
                    <a:pt x="399812" y="194224"/>
                  </a:lnTo>
                  <a:lnTo>
                    <a:pt x="399812" y="198873"/>
                  </a:lnTo>
                  <a:lnTo>
                    <a:pt x="399812" y="194224"/>
                  </a:lnTo>
                  <a:lnTo>
                    <a:pt x="399812" y="189575"/>
                  </a:lnTo>
                  <a:cubicBezTo>
                    <a:pt x="404461" y="194224"/>
                    <a:pt x="399812" y="189575"/>
                    <a:pt x="399812" y="189575"/>
                  </a:cubicBezTo>
                  <a:cubicBezTo>
                    <a:pt x="399812" y="189575"/>
                    <a:pt x="404461" y="184926"/>
                    <a:pt x="404461" y="189575"/>
                  </a:cubicBezTo>
                  <a:cubicBezTo>
                    <a:pt x="404461" y="189575"/>
                    <a:pt x="409110" y="189575"/>
                    <a:pt x="409110" y="194224"/>
                  </a:cubicBezTo>
                  <a:lnTo>
                    <a:pt x="409110" y="198873"/>
                  </a:lnTo>
                  <a:lnTo>
                    <a:pt x="409110" y="203522"/>
                  </a:lnTo>
                  <a:lnTo>
                    <a:pt x="413759" y="208171"/>
                  </a:lnTo>
                  <a:lnTo>
                    <a:pt x="413759" y="203522"/>
                  </a:lnTo>
                  <a:cubicBezTo>
                    <a:pt x="413759" y="203522"/>
                    <a:pt x="409110" y="198873"/>
                    <a:pt x="413759" y="198873"/>
                  </a:cubicBezTo>
                  <a:cubicBezTo>
                    <a:pt x="413759" y="198873"/>
                    <a:pt x="418408" y="203522"/>
                    <a:pt x="418408" y="198873"/>
                  </a:cubicBezTo>
                  <a:lnTo>
                    <a:pt x="413759" y="198873"/>
                  </a:lnTo>
                  <a:cubicBezTo>
                    <a:pt x="413759" y="194224"/>
                    <a:pt x="418408" y="194224"/>
                    <a:pt x="418408" y="194224"/>
                  </a:cubicBezTo>
                  <a:lnTo>
                    <a:pt x="423057" y="194224"/>
                  </a:lnTo>
                  <a:lnTo>
                    <a:pt x="418408" y="189575"/>
                  </a:lnTo>
                  <a:cubicBezTo>
                    <a:pt x="413759" y="189575"/>
                    <a:pt x="413759" y="194224"/>
                    <a:pt x="413759" y="189575"/>
                  </a:cubicBezTo>
                  <a:cubicBezTo>
                    <a:pt x="413759" y="184926"/>
                    <a:pt x="413759" y="189575"/>
                    <a:pt x="409110" y="184926"/>
                  </a:cubicBezTo>
                  <a:lnTo>
                    <a:pt x="409110" y="180277"/>
                  </a:lnTo>
                  <a:lnTo>
                    <a:pt x="413759" y="184926"/>
                  </a:lnTo>
                  <a:lnTo>
                    <a:pt x="418408" y="180277"/>
                  </a:lnTo>
                  <a:lnTo>
                    <a:pt x="423057" y="180277"/>
                  </a:lnTo>
                  <a:lnTo>
                    <a:pt x="427706" y="180277"/>
                  </a:lnTo>
                  <a:lnTo>
                    <a:pt x="437004" y="180277"/>
                  </a:lnTo>
                  <a:cubicBezTo>
                    <a:pt x="437004" y="180277"/>
                    <a:pt x="437004" y="184926"/>
                    <a:pt x="441653" y="180277"/>
                  </a:cubicBezTo>
                  <a:cubicBezTo>
                    <a:pt x="441653" y="180277"/>
                    <a:pt x="441653" y="180277"/>
                    <a:pt x="446302" y="180277"/>
                  </a:cubicBezTo>
                  <a:lnTo>
                    <a:pt x="450951" y="180277"/>
                  </a:lnTo>
                  <a:lnTo>
                    <a:pt x="450951" y="184926"/>
                  </a:lnTo>
                  <a:cubicBezTo>
                    <a:pt x="450951" y="184926"/>
                    <a:pt x="455600" y="184926"/>
                    <a:pt x="455600" y="189575"/>
                  </a:cubicBezTo>
                  <a:lnTo>
                    <a:pt x="455600" y="184926"/>
                  </a:lnTo>
                  <a:lnTo>
                    <a:pt x="450951" y="184926"/>
                  </a:lnTo>
                  <a:lnTo>
                    <a:pt x="450951" y="180277"/>
                  </a:lnTo>
                  <a:cubicBezTo>
                    <a:pt x="455600" y="175628"/>
                    <a:pt x="455600" y="180277"/>
                    <a:pt x="455600" y="175628"/>
                  </a:cubicBezTo>
                  <a:lnTo>
                    <a:pt x="464898" y="175628"/>
                  </a:lnTo>
                  <a:lnTo>
                    <a:pt x="469547" y="175628"/>
                  </a:lnTo>
                  <a:cubicBezTo>
                    <a:pt x="469547" y="180277"/>
                    <a:pt x="469547" y="180277"/>
                    <a:pt x="474196" y="180277"/>
                  </a:cubicBezTo>
                  <a:lnTo>
                    <a:pt x="469547" y="175628"/>
                  </a:lnTo>
                  <a:lnTo>
                    <a:pt x="464898" y="175628"/>
                  </a:lnTo>
                  <a:lnTo>
                    <a:pt x="460249" y="175628"/>
                  </a:lnTo>
                  <a:cubicBezTo>
                    <a:pt x="460249" y="170979"/>
                    <a:pt x="464898" y="170979"/>
                    <a:pt x="464898" y="170979"/>
                  </a:cubicBezTo>
                  <a:cubicBezTo>
                    <a:pt x="464898" y="166330"/>
                    <a:pt x="460249" y="170979"/>
                    <a:pt x="460249" y="170979"/>
                  </a:cubicBezTo>
                  <a:cubicBezTo>
                    <a:pt x="460249" y="170979"/>
                    <a:pt x="455600" y="175628"/>
                    <a:pt x="450951" y="175628"/>
                  </a:cubicBezTo>
                  <a:lnTo>
                    <a:pt x="446302" y="175628"/>
                  </a:lnTo>
                  <a:lnTo>
                    <a:pt x="441653" y="170979"/>
                  </a:lnTo>
                  <a:lnTo>
                    <a:pt x="441653" y="175628"/>
                  </a:lnTo>
                  <a:lnTo>
                    <a:pt x="432355" y="175628"/>
                  </a:lnTo>
                  <a:lnTo>
                    <a:pt x="427706" y="175628"/>
                  </a:lnTo>
                  <a:lnTo>
                    <a:pt x="423057" y="175628"/>
                  </a:lnTo>
                  <a:lnTo>
                    <a:pt x="418408" y="170979"/>
                  </a:lnTo>
                  <a:cubicBezTo>
                    <a:pt x="418408" y="175628"/>
                    <a:pt x="423057" y="175628"/>
                    <a:pt x="418408" y="175628"/>
                  </a:cubicBezTo>
                  <a:cubicBezTo>
                    <a:pt x="418408" y="180277"/>
                    <a:pt x="413759" y="175628"/>
                    <a:pt x="413759" y="175628"/>
                  </a:cubicBezTo>
                  <a:cubicBezTo>
                    <a:pt x="413759" y="180277"/>
                    <a:pt x="413759" y="180277"/>
                    <a:pt x="409110" y="180277"/>
                  </a:cubicBezTo>
                  <a:lnTo>
                    <a:pt x="409110" y="175628"/>
                  </a:lnTo>
                  <a:cubicBezTo>
                    <a:pt x="409110" y="170979"/>
                    <a:pt x="409110" y="170979"/>
                    <a:pt x="409110" y="175628"/>
                  </a:cubicBezTo>
                  <a:cubicBezTo>
                    <a:pt x="404461" y="175628"/>
                    <a:pt x="404461" y="175628"/>
                    <a:pt x="404461" y="180277"/>
                  </a:cubicBezTo>
                  <a:cubicBezTo>
                    <a:pt x="404461" y="180277"/>
                    <a:pt x="404461" y="180277"/>
                    <a:pt x="399812" y="180277"/>
                  </a:cubicBezTo>
                  <a:lnTo>
                    <a:pt x="399812" y="175628"/>
                  </a:lnTo>
                  <a:lnTo>
                    <a:pt x="399812" y="170979"/>
                  </a:lnTo>
                  <a:lnTo>
                    <a:pt x="399812" y="175628"/>
                  </a:lnTo>
                  <a:cubicBezTo>
                    <a:pt x="399812" y="180277"/>
                    <a:pt x="395163" y="180277"/>
                    <a:pt x="395163" y="180277"/>
                  </a:cubicBezTo>
                  <a:cubicBezTo>
                    <a:pt x="395163" y="175628"/>
                    <a:pt x="395163" y="180277"/>
                    <a:pt x="395163" y="180277"/>
                  </a:cubicBezTo>
                  <a:cubicBezTo>
                    <a:pt x="395163" y="180277"/>
                    <a:pt x="395163" y="184926"/>
                    <a:pt x="390514" y="184926"/>
                  </a:cubicBezTo>
                  <a:lnTo>
                    <a:pt x="385865" y="184926"/>
                  </a:lnTo>
                  <a:cubicBezTo>
                    <a:pt x="385865" y="180277"/>
                    <a:pt x="385865" y="180277"/>
                    <a:pt x="385865" y="184926"/>
                  </a:cubicBezTo>
                  <a:lnTo>
                    <a:pt x="381216" y="184926"/>
                  </a:lnTo>
                  <a:lnTo>
                    <a:pt x="376567" y="184926"/>
                  </a:lnTo>
                  <a:cubicBezTo>
                    <a:pt x="376567" y="184926"/>
                    <a:pt x="381216" y="184926"/>
                    <a:pt x="381216" y="180277"/>
                  </a:cubicBezTo>
                  <a:lnTo>
                    <a:pt x="385865" y="175628"/>
                  </a:lnTo>
                  <a:lnTo>
                    <a:pt x="381216" y="180277"/>
                  </a:lnTo>
                  <a:cubicBezTo>
                    <a:pt x="376567" y="180277"/>
                    <a:pt x="371918" y="184926"/>
                    <a:pt x="371918" y="184926"/>
                  </a:cubicBezTo>
                  <a:cubicBezTo>
                    <a:pt x="371918" y="189575"/>
                    <a:pt x="367269" y="189575"/>
                    <a:pt x="367269" y="189575"/>
                  </a:cubicBezTo>
                  <a:cubicBezTo>
                    <a:pt x="367269" y="184926"/>
                    <a:pt x="371918" y="180277"/>
                    <a:pt x="371918" y="180277"/>
                  </a:cubicBezTo>
                  <a:cubicBezTo>
                    <a:pt x="371918" y="180277"/>
                    <a:pt x="371918" y="180277"/>
                    <a:pt x="367269" y="180277"/>
                  </a:cubicBezTo>
                  <a:lnTo>
                    <a:pt x="362620" y="184926"/>
                  </a:lnTo>
                  <a:cubicBezTo>
                    <a:pt x="367269" y="184926"/>
                    <a:pt x="367269" y="189575"/>
                    <a:pt x="362620" y="189575"/>
                  </a:cubicBezTo>
                  <a:lnTo>
                    <a:pt x="357971" y="194224"/>
                  </a:lnTo>
                  <a:lnTo>
                    <a:pt x="353322" y="194224"/>
                  </a:lnTo>
                  <a:lnTo>
                    <a:pt x="357971" y="194224"/>
                  </a:lnTo>
                  <a:cubicBezTo>
                    <a:pt x="357971" y="189575"/>
                    <a:pt x="362620" y="189575"/>
                    <a:pt x="362620" y="184926"/>
                  </a:cubicBezTo>
                  <a:cubicBezTo>
                    <a:pt x="362620" y="184926"/>
                    <a:pt x="357971" y="189575"/>
                    <a:pt x="357971" y="184926"/>
                  </a:cubicBezTo>
                  <a:cubicBezTo>
                    <a:pt x="357971" y="184926"/>
                    <a:pt x="357971" y="189575"/>
                    <a:pt x="353322" y="189575"/>
                  </a:cubicBezTo>
                  <a:cubicBezTo>
                    <a:pt x="353322" y="189575"/>
                    <a:pt x="348673" y="189575"/>
                    <a:pt x="348673" y="194224"/>
                  </a:cubicBezTo>
                  <a:lnTo>
                    <a:pt x="339375" y="194224"/>
                  </a:lnTo>
                  <a:lnTo>
                    <a:pt x="339375" y="189575"/>
                  </a:lnTo>
                  <a:lnTo>
                    <a:pt x="344024" y="184926"/>
                  </a:lnTo>
                  <a:cubicBezTo>
                    <a:pt x="344024" y="184926"/>
                    <a:pt x="344024" y="180277"/>
                    <a:pt x="344024" y="184926"/>
                  </a:cubicBezTo>
                  <a:lnTo>
                    <a:pt x="344024" y="180277"/>
                  </a:lnTo>
                  <a:cubicBezTo>
                    <a:pt x="344024" y="180277"/>
                    <a:pt x="344024" y="180277"/>
                    <a:pt x="348673" y="180277"/>
                  </a:cubicBezTo>
                  <a:cubicBezTo>
                    <a:pt x="348673" y="175628"/>
                    <a:pt x="353322" y="175628"/>
                    <a:pt x="353322" y="175628"/>
                  </a:cubicBezTo>
                  <a:lnTo>
                    <a:pt x="357971" y="175628"/>
                  </a:lnTo>
                  <a:lnTo>
                    <a:pt x="362620" y="180277"/>
                  </a:lnTo>
                  <a:lnTo>
                    <a:pt x="362620" y="175628"/>
                  </a:lnTo>
                  <a:lnTo>
                    <a:pt x="367269" y="175628"/>
                  </a:lnTo>
                  <a:cubicBezTo>
                    <a:pt x="371918" y="175628"/>
                    <a:pt x="376567" y="175628"/>
                    <a:pt x="376567" y="170979"/>
                  </a:cubicBezTo>
                  <a:cubicBezTo>
                    <a:pt x="376567" y="166330"/>
                    <a:pt x="381216" y="166330"/>
                    <a:pt x="381216" y="166330"/>
                  </a:cubicBezTo>
                  <a:cubicBezTo>
                    <a:pt x="381216" y="166330"/>
                    <a:pt x="390514" y="166330"/>
                    <a:pt x="385865" y="161681"/>
                  </a:cubicBezTo>
                  <a:lnTo>
                    <a:pt x="381216" y="161681"/>
                  </a:lnTo>
                  <a:cubicBezTo>
                    <a:pt x="376567" y="166330"/>
                    <a:pt x="376567" y="166330"/>
                    <a:pt x="371918" y="166330"/>
                  </a:cubicBezTo>
                  <a:lnTo>
                    <a:pt x="367269" y="166330"/>
                  </a:lnTo>
                  <a:cubicBezTo>
                    <a:pt x="367269" y="170979"/>
                    <a:pt x="367269" y="166330"/>
                    <a:pt x="371918" y="170979"/>
                  </a:cubicBezTo>
                  <a:lnTo>
                    <a:pt x="367269" y="170979"/>
                  </a:lnTo>
                  <a:lnTo>
                    <a:pt x="362620" y="170979"/>
                  </a:lnTo>
                  <a:cubicBezTo>
                    <a:pt x="357971" y="175628"/>
                    <a:pt x="357971" y="170979"/>
                    <a:pt x="353322" y="170979"/>
                  </a:cubicBezTo>
                  <a:cubicBezTo>
                    <a:pt x="353322" y="170979"/>
                    <a:pt x="353322" y="166330"/>
                    <a:pt x="357971" y="166330"/>
                  </a:cubicBezTo>
                  <a:cubicBezTo>
                    <a:pt x="357971" y="166330"/>
                    <a:pt x="357971" y="166330"/>
                    <a:pt x="362620" y="166330"/>
                  </a:cubicBezTo>
                  <a:lnTo>
                    <a:pt x="362620" y="161681"/>
                  </a:lnTo>
                  <a:cubicBezTo>
                    <a:pt x="362620" y="161681"/>
                    <a:pt x="362620" y="161681"/>
                    <a:pt x="367269" y="161681"/>
                  </a:cubicBezTo>
                  <a:cubicBezTo>
                    <a:pt x="367269" y="161681"/>
                    <a:pt x="376567" y="152383"/>
                    <a:pt x="367269" y="161681"/>
                  </a:cubicBezTo>
                  <a:cubicBezTo>
                    <a:pt x="357971" y="157032"/>
                    <a:pt x="357971" y="161681"/>
                    <a:pt x="354872" y="166330"/>
                  </a:cubicBezTo>
                  <a:cubicBezTo>
                    <a:pt x="354872" y="161681"/>
                    <a:pt x="350223" y="166330"/>
                    <a:pt x="350223" y="166330"/>
                  </a:cubicBezTo>
                  <a:cubicBezTo>
                    <a:pt x="345574" y="166330"/>
                    <a:pt x="345574" y="161681"/>
                    <a:pt x="345574" y="161681"/>
                  </a:cubicBezTo>
                  <a:cubicBezTo>
                    <a:pt x="350223" y="157032"/>
                    <a:pt x="345574" y="157032"/>
                    <a:pt x="345574" y="157032"/>
                  </a:cubicBezTo>
                  <a:cubicBezTo>
                    <a:pt x="350223" y="147734"/>
                    <a:pt x="354872" y="157032"/>
                    <a:pt x="354872" y="152383"/>
                  </a:cubicBezTo>
                  <a:lnTo>
                    <a:pt x="359521" y="152383"/>
                  </a:lnTo>
                  <a:cubicBezTo>
                    <a:pt x="359521" y="152383"/>
                    <a:pt x="354872" y="157032"/>
                    <a:pt x="368819" y="157032"/>
                  </a:cubicBezTo>
                  <a:lnTo>
                    <a:pt x="364170" y="152383"/>
                  </a:lnTo>
                  <a:lnTo>
                    <a:pt x="368819" y="152383"/>
                  </a:lnTo>
                  <a:cubicBezTo>
                    <a:pt x="373468" y="157032"/>
                    <a:pt x="378117" y="157032"/>
                    <a:pt x="373468" y="152383"/>
                  </a:cubicBezTo>
                  <a:cubicBezTo>
                    <a:pt x="373468" y="147734"/>
                    <a:pt x="373468" y="147734"/>
                    <a:pt x="368819" y="143085"/>
                  </a:cubicBezTo>
                  <a:cubicBezTo>
                    <a:pt x="368819" y="138436"/>
                    <a:pt x="368819" y="138436"/>
                    <a:pt x="373468" y="138436"/>
                  </a:cubicBezTo>
                  <a:lnTo>
                    <a:pt x="378117" y="138436"/>
                  </a:lnTo>
                  <a:lnTo>
                    <a:pt x="378117" y="143085"/>
                  </a:lnTo>
                  <a:lnTo>
                    <a:pt x="382766" y="143085"/>
                  </a:lnTo>
                  <a:lnTo>
                    <a:pt x="382766" y="147734"/>
                  </a:lnTo>
                  <a:cubicBezTo>
                    <a:pt x="382766" y="147734"/>
                    <a:pt x="378117" y="147734"/>
                    <a:pt x="382766" y="147734"/>
                  </a:cubicBezTo>
                  <a:lnTo>
                    <a:pt x="382766" y="152383"/>
                  </a:lnTo>
                  <a:cubicBezTo>
                    <a:pt x="382766" y="152383"/>
                    <a:pt x="378117" y="157032"/>
                    <a:pt x="387415" y="157032"/>
                  </a:cubicBezTo>
                  <a:lnTo>
                    <a:pt x="387415" y="152383"/>
                  </a:lnTo>
                  <a:lnTo>
                    <a:pt x="392064" y="152383"/>
                  </a:lnTo>
                  <a:cubicBezTo>
                    <a:pt x="392064" y="152383"/>
                    <a:pt x="387415" y="147734"/>
                    <a:pt x="392064" y="147734"/>
                  </a:cubicBezTo>
                  <a:lnTo>
                    <a:pt x="396713" y="147734"/>
                  </a:lnTo>
                  <a:lnTo>
                    <a:pt x="396713" y="143085"/>
                  </a:lnTo>
                  <a:lnTo>
                    <a:pt x="401362" y="143085"/>
                  </a:lnTo>
                  <a:cubicBezTo>
                    <a:pt x="401362" y="143085"/>
                    <a:pt x="401362" y="147734"/>
                    <a:pt x="406011" y="147734"/>
                  </a:cubicBezTo>
                  <a:cubicBezTo>
                    <a:pt x="406011" y="152383"/>
                    <a:pt x="401362" y="152383"/>
                    <a:pt x="401362" y="157032"/>
                  </a:cubicBezTo>
                  <a:cubicBezTo>
                    <a:pt x="406011" y="152383"/>
                    <a:pt x="406011" y="152383"/>
                    <a:pt x="406011" y="157032"/>
                  </a:cubicBezTo>
                  <a:cubicBezTo>
                    <a:pt x="406011" y="161681"/>
                    <a:pt x="401362" y="166330"/>
                    <a:pt x="401362" y="166330"/>
                  </a:cubicBezTo>
                  <a:cubicBezTo>
                    <a:pt x="406011" y="161681"/>
                    <a:pt x="406011" y="166330"/>
                    <a:pt x="406011" y="161681"/>
                  </a:cubicBezTo>
                  <a:lnTo>
                    <a:pt x="410659" y="157032"/>
                  </a:lnTo>
                  <a:cubicBezTo>
                    <a:pt x="415309" y="161681"/>
                    <a:pt x="415309" y="157032"/>
                    <a:pt x="410659" y="152383"/>
                  </a:cubicBezTo>
                  <a:lnTo>
                    <a:pt x="415309" y="152383"/>
                  </a:lnTo>
                  <a:cubicBezTo>
                    <a:pt x="419958" y="157032"/>
                    <a:pt x="424606" y="152383"/>
                    <a:pt x="419958" y="152383"/>
                  </a:cubicBezTo>
                  <a:cubicBezTo>
                    <a:pt x="415309" y="152383"/>
                    <a:pt x="415309" y="147734"/>
                    <a:pt x="415309" y="147734"/>
                  </a:cubicBezTo>
                  <a:cubicBezTo>
                    <a:pt x="419958" y="147734"/>
                    <a:pt x="424606" y="152383"/>
                    <a:pt x="427706" y="152383"/>
                  </a:cubicBezTo>
                  <a:lnTo>
                    <a:pt x="427706" y="161681"/>
                  </a:lnTo>
                  <a:lnTo>
                    <a:pt x="437004" y="161681"/>
                  </a:lnTo>
                  <a:cubicBezTo>
                    <a:pt x="437004" y="161681"/>
                    <a:pt x="437004" y="161681"/>
                    <a:pt x="441653" y="161681"/>
                  </a:cubicBezTo>
                  <a:cubicBezTo>
                    <a:pt x="441653" y="161681"/>
                    <a:pt x="441653" y="161681"/>
                    <a:pt x="446302" y="161681"/>
                  </a:cubicBezTo>
                  <a:cubicBezTo>
                    <a:pt x="446302" y="161681"/>
                    <a:pt x="446302" y="161681"/>
                    <a:pt x="450951" y="161681"/>
                  </a:cubicBezTo>
                  <a:cubicBezTo>
                    <a:pt x="450951" y="161681"/>
                    <a:pt x="450951" y="161681"/>
                    <a:pt x="455600" y="161681"/>
                  </a:cubicBezTo>
                  <a:cubicBezTo>
                    <a:pt x="460249" y="161681"/>
                    <a:pt x="464898" y="161681"/>
                    <a:pt x="455600" y="157032"/>
                  </a:cubicBezTo>
                  <a:cubicBezTo>
                    <a:pt x="455600" y="157032"/>
                    <a:pt x="455600" y="152383"/>
                    <a:pt x="460249" y="152383"/>
                  </a:cubicBezTo>
                  <a:cubicBezTo>
                    <a:pt x="464898" y="157032"/>
                    <a:pt x="472646" y="157032"/>
                    <a:pt x="460249" y="152383"/>
                  </a:cubicBezTo>
                  <a:cubicBezTo>
                    <a:pt x="464898" y="152383"/>
                    <a:pt x="464898" y="152383"/>
                    <a:pt x="464898" y="147734"/>
                  </a:cubicBezTo>
                  <a:lnTo>
                    <a:pt x="469547" y="147734"/>
                  </a:lnTo>
                  <a:cubicBezTo>
                    <a:pt x="469547" y="143085"/>
                    <a:pt x="460249" y="147734"/>
                    <a:pt x="460249" y="147734"/>
                  </a:cubicBezTo>
                  <a:cubicBezTo>
                    <a:pt x="460249" y="147734"/>
                    <a:pt x="460249" y="147734"/>
                    <a:pt x="464898" y="143085"/>
                  </a:cubicBezTo>
                  <a:cubicBezTo>
                    <a:pt x="469547" y="143085"/>
                    <a:pt x="464898" y="143085"/>
                    <a:pt x="464898" y="143085"/>
                  </a:cubicBezTo>
                  <a:cubicBezTo>
                    <a:pt x="474196" y="133787"/>
                    <a:pt x="464898" y="133787"/>
                    <a:pt x="464898" y="133787"/>
                  </a:cubicBezTo>
                  <a:lnTo>
                    <a:pt x="474196" y="133787"/>
                  </a:lnTo>
                  <a:cubicBezTo>
                    <a:pt x="478844" y="133787"/>
                    <a:pt x="478844" y="129138"/>
                    <a:pt x="478844" y="129138"/>
                  </a:cubicBezTo>
                  <a:cubicBezTo>
                    <a:pt x="483493" y="133787"/>
                    <a:pt x="488142" y="129138"/>
                    <a:pt x="483493" y="129138"/>
                  </a:cubicBezTo>
                  <a:lnTo>
                    <a:pt x="478844" y="129138"/>
                  </a:lnTo>
                  <a:cubicBezTo>
                    <a:pt x="469547" y="124489"/>
                    <a:pt x="478844" y="129138"/>
                    <a:pt x="474196" y="129138"/>
                  </a:cubicBezTo>
                  <a:cubicBezTo>
                    <a:pt x="474196" y="133787"/>
                    <a:pt x="469547" y="129138"/>
                    <a:pt x="464898" y="129138"/>
                  </a:cubicBezTo>
                  <a:cubicBezTo>
                    <a:pt x="464898" y="129138"/>
                    <a:pt x="464898" y="124489"/>
                    <a:pt x="460249" y="129138"/>
                  </a:cubicBezTo>
                  <a:cubicBezTo>
                    <a:pt x="455600" y="133787"/>
                    <a:pt x="455600" y="133787"/>
                    <a:pt x="450951" y="133787"/>
                  </a:cubicBezTo>
                  <a:lnTo>
                    <a:pt x="450951" y="138436"/>
                  </a:lnTo>
                  <a:cubicBezTo>
                    <a:pt x="450951" y="143085"/>
                    <a:pt x="446302" y="143085"/>
                    <a:pt x="446302" y="143085"/>
                  </a:cubicBezTo>
                  <a:cubicBezTo>
                    <a:pt x="441653" y="143085"/>
                    <a:pt x="441653" y="143085"/>
                    <a:pt x="441653" y="138436"/>
                  </a:cubicBezTo>
                  <a:cubicBezTo>
                    <a:pt x="441653" y="138436"/>
                    <a:pt x="441653" y="133787"/>
                    <a:pt x="441653" y="138436"/>
                  </a:cubicBezTo>
                  <a:lnTo>
                    <a:pt x="437004" y="138436"/>
                  </a:lnTo>
                  <a:cubicBezTo>
                    <a:pt x="437004" y="138436"/>
                    <a:pt x="441653" y="138436"/>
                    <a:pt x="437004" y="138436"/>
                  </a:cubicBezTo>
                  <a:lnTo>
                    <a:pt x="432355" y="138436"/>
                  </a:lnTo>
                  <a:cubicBezTo>
                    <a:pt x="432355" y="133787"/>
                    <a:pt x="437004" y="133787"/>
                    <a:pt x="437004" y="133787"/>
                  </a:cubicBezTo>
                  <a:cubicBezTo>
                    <a:pt x="441653" y="129138"/>
                    <a:pt x="441653" y="133787"/>
                    <a:pt x="441653" y="133787"/>
                  </a:cubicBezTo>
                  <a:cubicBezTo>
                    <a:pt x="446302" y="129138"/>
                    <a:pt x="446302" y="129138"/>
                    <a:pt x="441653" y="129138"/>
                  </a:cubicBezTo>
                  <a:lnTo>
                    <a:pt x="437004" y="129138"/>
                  </a:lnTo>
                  <a:lnTo>
                    <a:pt x="437004" y="124489"/>
                  </a:lnTo>
                  <a:cubicBezTo>
                    <a:pt x="441653" y="124489"/>
                    <a:pt x="446302" y="129138"/>
                    <a:pt x="446302" y="124489"/>
                  </a:cubicBezTo>
                  <a:lnTo>
                    <a:pt x="437004" y="124489"/>
                  </a:lnTo>
                  <a:cubicBezTo>
                    <a:pt x="437004" y="119840"/>
                    <a:pt x="441653" y="119840"/>
                    <a:pt x="441653" y="119840"/>
                  </a:cubicBezTo>
                  <a:cubicBezTo>
                    <a:pt x="441653" y="119840"/>
                    <a:pt x="437004" y="119840"/>
                    <a:pt x="437004" y="115191"/>
                  </a:cubicBezTo>
                  <a:lnTo>
                    <a:pt x="441653" y="115191"/>
                  </a:lnTo>
                  <a:cubicBezTo>
                    <a:pt x="441653" y="115191"/>
                    <a:pt x="446302" y="119840"/>
                    <a:pt x="446302" y="115191"/>
                  </a:cubicBezTo>
                  <a:cubicBezTo>
                    <a:pt x="446302" y="115191"/>
                    <a:pt x="441653" y="110542"/>
                    <a:pt x="446302" y="110542"/>
                  </a:cubicBezTo>
                  <a:lnTo>
                    <a:pt x="450951" y="115191"/>
                  </a:lnTo>
                  <a:cubicBezTo>
                    <a:pt x="450951" y="110542"/>
                    <a:pt x="446302" y="110542"/>
                    <a:pt x="450951" y="110542"/>
                  </a:cubicBezTo>
                  <a:cubicBezTo>
                    <a:pt x="450951" y="105893"/>
                    <a:pt x="450951" y="110542"/>
                    <a:pt x="455600" y="110542"/>
                  </a:cubicBezTo>
                  <a:lnTo>
                    <a:pt x="450951" y="105893"/>
                  </a:lnTo>
                  <a:lnTo>
                    <a:pt x="455600" y="105893"/>
                  </a:lnTo>
                  <a:cubicBezTo>
                    <a:pt x="455600" y="105893"/>
                    <a:pt x="460249" y="110542"/>
                    <a:pt x="460249" y="105893"/>
                  </a:cubicBezTo>
                  <a:cubicBezTo>
                    <a:pt x="460249" y="105893"/>
                    <a:pt x="455600" y="101244"/>
                    <a:pt x="460249" y="101244"/>
                  </a:cubicBezTo>
                  <a:lnTo>
                    <a:pt x="464898" y="105893"/>
                  </a:lnTo>
                  <a:lnTo>
                    <a:pt x="464898" y="101244"/>
                  </a:lnTo>
                  <a:lnTo>
                    <a:pt x="469547" y="101244"/>
                  </a:lnTo>
                  <a:lnTo>
                    <a:pt x="469547" y="105893"/>
                  </a:lnTo>
                  <a:cubicBezTo>
                    <a:pt x="474196" y="105893"/>
                    <a:pt x="469547" y="101244"/>
                    <a:pt x="469547" y="101244"/>
                  </a:cubicBezTo>
                  <a:lnTo>
                    <a:pt x="474196" y="101244"/>
                  </a:lnTo>
                  <a:lnTo>
                    <a:pt x="474196" y="105893"/>
                  </a:lnTo>
                  <a:cubicBezTo>
                    <a:pt x="474196" y="110542"/>
                    <a:pt x="469547" y="110542"/>
                    <a:pt x="474196" y="110542"/>
                  </a:cubicBezTo>
                  <a:cubicBezTo>
                    <a:pt x="474196" y="115191"/>
                    <a:pt x="474196" y="110542"/>
                    <a:pt x="478844" y="110542"/>
                  </a:cubicBezTo>
                  <a:cubicBezTo>
                    <a:pt x="478844" y="105893"/>
                    <a:pt x="478844" y="105893"/>
                    <a:pt x="478844" y="110542"/>
                  </a:cubicBezTo>
                  <a:lnTo>
                    <a:pt x="478844" y="115191"/>
                  </a:lnTo>
                  <a:cubicBezTo>
                    <a:pt x="478844" y="115191"/>
                    <a:pt x="478844" y="110542"/>
                    <a:pt x="478844" y="115191"/>
                  </a:cubicBezTo>
                  <a:lnTo>
                    <a:pt x="455600" y="11984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21" name="Freeform: Shape 1920">
              <a:extLst>
                <a:ext uri="{FF2B5EF4-FFF2-40B4-BE49-F238E27FC236}">
                  <a16:creationId xmlns:a16="http://schemas.microsoft.com/office/drawing/2014/main" id="{DA397056-5A48-31AD-5005-9A19E743B244}"/>
                </a:ext>
              </a:extLst>
            </p:cNvPr>
            <p:cNvSpPr/>
            <p:nvPr/>
          </p:nvSpPr>
          <p:spPr>
            <a:xfrm>
              <a:off x="7359518" y="2415513"/>
              <a:ext cx="44696" cy="59826"/>
            </a:xfrm>
            <a:custGeom>
              <a:avLst/>
              <a:gdLst>
                <a:gd name="connsiteX0" fmla="*/ 13947 w 15496"/>
                <a:gd name="connsiteY0" fmla="*/ 0 h 15496"/>
                <a:gd name="connsiteX1" fmla="*/ 4649 w 15496"/>
                <a:gd name="connsiteY1" fmla="*/ 7748 h 15496"/>
                <a:gd name="connsiteX2" fmla="*/ 4649 w 15496"/>
                <a:gd name="connsiteY2" fmla="*/ 12397 h 15496"/>
                <a:gd name="connsiteX3" fmla="*/ 0 w 15496"/>
                <a:gd name="connsiteY3" fmla="*/ 12397 h 15496"/>
                <a:gd name="connsiteX4" fmla="*/ 4649 w 15496"/>
                <a:gd name="connsiteY4" fmla="*/ 17046 h 15496"/>
                <a:gd name="connsiteX5" fmla="*/ 4649 w 15496"/>
                <a:gd name="connsiteY5" fmla="*/ 12397 h 15496"/>
                <a:gd name="connsiteX6" fmla="*/ 9298 w 15496"/>
                <a:gd name="connsiteY6" fmla="*/ 12397 h 15496"/>
                <a:gd name="connsiteX7" fmla="*/ 9298 w 15496"/>
                <a:gd name="connsiteY7" fmla="*/ 7748 h 15496"/>
                <a:gd name="connsiteX8" fmla="*/ 13947 w 15496"/>
                <a:gd name="connsiteY8" fmla="*/ 7748 h 15496"/>
                <a:gd name="connsiteX9" fmla="*/ 18596 w 15496"/>
                <a:gd name="connsiteY9" fmla="*/ 3099 h 15496"/>
                <a:gd name="connsiteX10" fmla="*/ 13947 w 15496"/>
                <a:gd name="connsiteY10" fmla="*/ 0 h 15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496" h="15496">
                  <a:moveTo>
                    <a:pt x="13947" y="0"/>
                  </a:moveTo>
                  <a:cubicBezTo>
                    <a:pt x="9298" y="4649"/>
                    <a:pt x="9298" y="4649"/>
                    <a:pt x="4649" y="7748"/>
                  </a:cubicBezTo>
                  <a:lnTo>
                    <a:pt x="4649" y="12397"/>
                  </a:lnTo>
                  <a:cubicBezTo>
                    <a:pt x="4649" y="12397"/>
                    <a:pt x="4649" y="12397"/>
                    <a:pt x="0" y="12397"/>
                  </a:cubicBezTo>
                  <a:cubicBezTo>
                    <a:pt x="0" y="12397"/>
                    <a:pt x="0" y="12397"/>
                    <a:pt x="4649" y="17046"/>
                  </a:cubicBezTo>
                  <a:lnTo>
                    <a:pt x="4649" y="12397"/>
                  </a:lnTo>
                  <a:lnTo>
                    <a:pt x="9298" y="12397"/>
                  </a:lnTo>
                  <a:lnTo>
                    <a:pt x="9298" y="7748"/>
                  </a:lnTo>
                  <a:lnTo>
                    <a:pt x="13947" y="7748"/>
                  </a:lnTo>
                  <a:lnTo>
                    <a:pt x="18596" y="3099"/>
                  </a:lnTo>
                  <a:cubicBezTo>
                    <a:pt x="23245" y="0"/>
                    <a:pt x="18596" y="0"/>
                    <a:pt x="13947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22" name="Freeform: Shape 1921">
              <a:extLst>
                <a:ext uri="{FF2B5EF4-FFF2-40B4-BE49-F238E27FC236}">
                  <a16:creationId xmlns:a16="http://schemas.microsoft.com/office/drawing/2014/main" id="{E8C52C24-212E-9EDB-CA2A-DC1D93AE7E6F}"/>
                </a:ext>
              </a:extLst>
            </p:cNvPr>
            <p:cNvSpPr/>
            <p:nvPr/>
          </p:nvSpPr>
          <p:spPr>
            <a:xfrm>
              <a:off x="7743898" y="2200147"/>
              <a:ext cx="44696" cy="59826"/>
            </a:xfrm>
            <a:custGeom>
              <a:avLst/>
              <a:gdLst>
                <a:gd name="connsiteX0" fmla="*/ 0 w 0"/>
                <a:gd name="connsiteY0" fmla="*/ 6199 h 0"/>
                <a:gd name="connsiteX1" fmla="*/ 6199 w 0"/>
                <a:gd name="connsiteY1" fmla="*/ 0 h 0"/>
                <a:gd name="connsiteX2" fmla="*/ 0 w 0"/>
                <a:gd name="connsiteY2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6199"/>
                  </a:moveTo>
                  <a:cubicBezTo>
                    <a:pt x="0" y="6199"/>
                    <a:pt x="6199" y="6199"/>
                    <a:pt x="6199" y="0"/>
                  </a:cubicBezTo>
                  <a:cubicBezTo>
                    <a:pt x="6199" y="1550"/>
                    <a:pt x="0" y="1550"/>
                    <a:pt x="0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23" name="Freeform: Shape 1922">
              <a:extLst>
                <a:ext uri="{FF2B5EF4-FFF2-40B4-BE49-F238E27FC236}">
                  <a16:creationId xmlns:a16="http://schemas.microsoft.com/office/drawing/2014/main" id="{F857598F-1FF9-2EEC-78A1-16E25A756F69}"/>
                </a:ext>
              </a:extLst>
            </p:cNvPr>
            <p:cNvSpPr/>
            <p:nvPr/>
          </p:nvSpPr>
          <p:spPr>
            <a:xfrm>
              <a:off x="7712610" y="2158269"/>
              <a:ext cx="44696" cy="59826"/>
            </a:xfrm>
            <a:custGeom>
              <a:avLst/>
              <a:gdLst>
                <a:gd name="connsiteX0" fmla="*/ 0 w 0"/>
                <a:gd name="connsiteY0" fmla="*/ 6199 h 0"/>
                <a:gd name="connsiteX1" fmla="*/ 10848 w 0"/>
                <a:gd name="connsiteY1" fmla="*/ 6199 h 0"/>
                <a:gd name="connsiteX2" fmla="*/ 10848 w 0"/>
                <a:gd name="connsiteY2" fmla="*/ 0 h 0"/>
                <a:gd name="connsiteX3" fmla="*/ 0 w 0"/>
                <a:gd name="connsiteY3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6199"/>
                  </a:moveTo>
                  <a:cubicBezTo>
                    <a:pt x="6199" y="6199"/>
                    <a:pt x="6199" y="0"/>
                    <a:pt x="10848" y="6199"/>
                  </a:cubicBezTo>
                  <a:lnTo>
                    <a:pt x="10848" y="0"/>
                  </a:lnTo>
                  <a:cubicBezTo>
                    <a:pt x="6199" y="0"/>
                    <a:pt x="0" y="6199"/>
                    <a:pt x="0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24" name="Freeform: Shape 1923">
              <a:extLst>
                <a:ext uri="{FF2B5EF4-FFF2-40B4-BE49-F238E27FC236}">
                  <a16:creationId xmlns:a16="http://schemas.microsoft.com/office/drawing/2014/main" id="{2D3FBF1B-AD80-21C2-8AD8-33BF863149B9}"/>
                </a:ext>
              </a:extLst>
            </p:cNvPr>
            <p:cNvSpPr/>
            <p:nvPr/>
          </p:nvSpPr>
          <p:spPr>
            <a:xfrm>
              <a:off x="8079109" y="1883076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6199" y="6199"/>
                    <a:pt x="6199" y="0"/>
                    <a:pt x="0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25" name="Freeform: Shape 1924">
              <a:extLst>
                <a:ext uri="{FF2B5EF4-FFF2-40B4-BE49-F238E27FC236}">
                  <a16:creationId xmlns:a16="http://schemas.microsoft.com/office/drawing/2014/main" id="{59920E35-0217-1708-F37C-22459C8C8AC0}"/>
                </a:ext>
              </a:extLst>
            </p:cNvPr>
            <p:cNvSpPr/>
            <p:nvPr/>
          </p:nvSpPr>
          <p:spPr>
            <a:xfrm>
              <a:off x="7753831" y="2182200"/>
              <a:ext cx="44696" cy="59826"/>
            </a:xfrm>
            <a:custGeom>
              <a:avLst/>
              <a:gdLst>
                <a:gd name="connsiteX0" fmla="*/ 2755 w 0"/>
                <a:gd name="connsiteY0" fmla="*/ 0 h 0"/>
                <a:gd name="connsiteX1" fmla="*/ 2755 w 0"/>
                <a:gd name="connsiteY1" fmla="*/ 6199 h 0"/>
                <a:gd name="connsiteX2" fmla="*/ 2755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755" y="0"/>
                  </a:moveTo>
                  <a:cubicBezTo>
                    <a:pt x="-3444" y="0"/>
                    <a:pt x="2755" y="6199"/>
                    <a:pt x="2755" y="6199"/>
                  </a:cubicBezTo>
                  <a:cubicBezTo>
                    <a:pt x="7404" y="0"/>
                    <a:pt x="2755" y="0"/>
                    <a:pt x="2755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26" name="Freeform: Shape 1925">
              <a:extLst>
                <a:ext uri="{FF2B5EF4-FFF2-40B4-BE49-F238E27FC236}">
                  <a16:creationId xmlns:a16="http://schemas.microsoft.com/office/drawing/2014/main" id="{49E27465-C4BA-D35B-E400-C132FEB51D0B}"/>
                </a:ext>
              </a:extLst>
            </p:cNvPr>
            <p:cNvSpPr/>
            <p:nvPr/>
          </p:nvSpPr>
          <p:spPr>
            <a:xfrm>
              <a:off x="8029946" y="1845184"/>
              <a:ext cx="44696" cy="59826"/>
            </a:xfrm>
            <a:custGeom>
              <a:avLst/>
              <a:gdLst>
                <a:gd name="connsiteX0" fmla="*/ 23245 w 15496"/>
                <a:gd name="connsiteY0" fmla="*/ 11364 h 15496"/>
                <a:gd name="connsiteX1" fmla="*/ 13947 w 15496"/>
                <a:gd name="connsiteY1" fmla="*/ 6715 h 15496"/>
                <a:gd name="connsiteX2" fmla="*/ 13947 w 15496"/>
                <a:gd name="connsiteY2" fmla="*/ 6715 h 15496"/>
                <a:gd name="connsiteX3" fmla="*/ 9298 w 15496"/>
                <a:gd name="connsiteY3" fmla="*/ 6715 h 15496"/>
                <a:gd name="connsiteX4" fmla="*/ 9298 w 15496"/>
                <a:gd name="connsiteY4" fmla="*/ 2066 h 15496"/>
                <a:gd name="connsiteX5" fmla="*/ 9298 w 15496"/>
                <a:gd name="connsiteY5" fmla="*/ 2066 h 15496"/>
                <a:gd name="connsiteX6" fmla="*/ 4649 w 15496"/>
                <a:gd name="connsiteY6" fmla="*/ 2066 h 15496"/>
                <a:gd name="connsiteX7" fmla="*/ 0 w 15496"/>
                <a:gd name="connsiteY7" fmla="*/ 2066 h 15496"/>
                <a:gd name="connsiteX8" fmla="*/ 4649 w 15496"/>
                <a:gd name="connsiteY8" fmla="*/ 6715 h 15496"/>
                <a:gd name="connsiteX9" fmla="*/ 9298 w 15496"/>
                <a:gd name="connsiteY9" fmla="*/ 11364 h 15496"/>
                <a:gd name="connsiteX10" fmla="*/ 13947 w 15496"/>
                <a:gd name="connsiteY10" fmla="*/ 16013 h 15496"/>
                <a:gd name="connsiteX11" fmla="*/ 23245 w 15496"/>
                <a:gd name="connsiteY11" fmla="*/ 11364 h 15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496" h="15496">
                  <a:moveTo>
                    <a:pt x="23245" y="11364"/>
                  </a:moveTo>
                  <a:cubicBezTo>
                    <a:pt x="13947" y="11364"/>
                    <a:pt x="13947" y="11364"/>
                    <a:pt x="13947" y="6715"/>
                  </a:cubicBezTo>
                  <a:cubicBezTo>
                    <a:pt x="13947" y="6715"/>
                    <a:pt x="18596" y="6715"/>
                    <a:pt x="13947" y="6715"/>
                  </a:cubicBezTo>
                  <a:cubicBezTo>
                    <a:pt x="9298" y="6715"/>
                    <a:pt x="13947" y="11364"/>
                    <a:pt x="9298" y="6715"/>
                  </a:cubicBezTo>
                  <a:cubicBezTo>
                    <a:pt x="9298" y="6715"/>
                    <a:pt x="13947" y="2066"/>
                    <a:pt x="9298" y="2066"/>
                  </a:cubicBezTo>
                  <a:cubicBezTo>
                    <a:pt x="9298" y="2066"/>
                    <a:pt x="9298" y="6715"/>
                    <a:pt x="9298" y="2066"/>
                  </a:cubicBezTo>
                  <a:cubicBezTo>
                    <a:pt x="4649" y="2066"/>
                    <a:pt x="9298" y="-2583"/>
                    <a:pt x="4649" y="2066"/>
                  </a:cubicBezTo>
                  <a:lnTo>
                    <a:pt x="0" y="2066"/>
                  </a:lnTo>
                  <a:cubicBezTo>
                    <a:pt x="0" y="6715"/>
                    <a:pt x="4649" y="6715"/>
                    <a:pt x="4649" y="6715"/>
                  </a:cubicBezTo>
                  <a:cubicBezTo>
                    <a:pt x="13947" y="14463"/>
                    <a:pt x="4649" y="6715"/>
                    <a:pt x="9298" y="11364"/>
                  </a:cubicBezTo>
                  <a:cubicBezTo>
                    <a:pt x="9298" y="16013"/>
                    <a:pt x="9298" y="16013"/>
                    <a:pt x="13947" y="16013"/>
                  </a:cubicBezTo>
                  <a:cubicBezTo>
                    <a:pt x="18596" y="16013"/>
                    <a:pt x="18596" y="11364"/>
                    <a:pt x="23245" y="11364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27" name="Freeform: Shape 1926">
              <a:extLst>
                <a:ext uri="{FF2B5EF4-FFF2-40B4-BE49-F238E27FC236}">
                  <a16:creationId xmlns:a16="http://schemas.microsoft.com/office/drawing/2014/main" id="{67AD2749-16B0-D003-E3A6-46CAA6CBA2D2}"/>
                </a:ext>
              </a:extLst>
            </p:cNvPr>
            <p:cNvSpPr/>
            <p:nvPr/>
          </p:nvSpPr>
          <p:spPr>
            <a:xfrm>
              <a:off x="7340664" y="2505251"/>
              <a:ext cx="44696" cy="59826"/>
            </a:xfrm>
            <a:custGeom>
              <a:avLst/>
              <a:gdLst>
                <a:gd name="connsiteX0" fmla="*/ 8087 w 0"/>
                <a:gd name="connsiteY0" fmla="*/ 0 h 0"/>
                <a:gd name="connsiteX1" fmla="*/ 1889 w 0"/>
                <a:gd name="connsiteY1" fmla="*/ 3099 h 0"/>
                <a:gd name="connsiteX2" fmla="*/ 8087 w 0"/>
                <a:gd name="connsiteY2" fmla="*/ 3099 h 0"/>
                <a:gd name="connsiteX3" fmla="*/ 8087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8087" y="0"/>
                  </a:moveTo>
                  <a:cubicBezTo>
                    <a:pt x="1889" y="3099"/>
                    <a:pt x="-2760" y="3099"/>
                    <a:pt x="1889" y="3099"/>
                  </a:cubicBezTo>
                  <a:cubicBezTo>
                    <a:pt x="1889" y="6199"/>
                    <a:pt x="1889" y="3099"/>
                    <a:pt x="8087" y="3099"/>
                  </a:cubicBezTo>
                  <a:lnTo>
                    <a:pt x="8087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28" name="Freeform: Shape 1927">
              <a:extLst>
                <a:ext uri="{FF2B5EF4-FFF2-40B4-BE49-F238E27FC236}">
                  <a16:creationId xmlns:a16="http://schemas.microsoft.com/office/drawing/2014/main" id="{BCDF1A19-DCD0-5535-84F8-19568B36F4C0}"/>
                </a:ext>
              </a:extLst>
            </p:cNvPr>
            <p:cNvSpPr/>
            <p:nvPr/>
          </p:nvSpPr>
          <p:spPr>
            <a:xfrm>
              <a:off x="7618749" y="2098441"/>
              <a:ext cx="44696" cy="59826"/>
            </a:xfrm>
            <a:custGeom>
              <a:avLst/>
              <a:gdLst>
                <a:gd name="connsiteX0" fmla="*/ 27894 w 15496"/>
                <a:gd name="connsiteY0" fmla="*/ 4649 h 15496"/>
                <a:gd name="connsiteX1" fmla="*/ 27894 w 15496"/>
                <a:gd name="connsiteY1" fmla="*/ 0 h 15496"/>
                <a:gd name="connsiteX2" fmla="*/ 18596 w 15496"/>
                <a:gd name="connsiteY2" fmla="*/ 4649 h 15496"/>
                <a:gd name="connsiteX3" fmla="*/ 13947 w 15496"/>
                <a:gd name="connsiteY3" fmla="*/ 9298 h 15496"/>
                <a:gd name="connsiteX4" fmla="*/ 9298 w 15496"/>
                <a:gd name="connsiteY4" fmla="*/ 9298 h 15496"/>
                <a:gd name="connsiteX5" fmla="*/ 4649 w 15496"/>
                <a:gd name="connsiteY5" fmla="*/ 18596 h 15496"/>
                <a:gd name="connsiteX6" fmla="*/ 4649 w 15496"/>
                <a:gd name="connsiteY6" fmla="*/ 23245 h 15496"/>
                <a:gd name="connsiteX7" fmla="*/ 0 w 15496"/>
                <a:gd name="connsiteY7" fmla="*/ 27894 h 15496"/>
                <a:gd name="connsiteX8" fmla="*/ 4649 w 15496"/>
                <a:gd name="connsiteY8" fmla="*/ 27894 h 15496"/>
                <a:gd name="connsiteX9" fmla="*/ 9298 w 15496"/>
                <a:gd name="connsiteY9" fmla="*/ 23245 h 15496"/>
                <a:gd name="connsiteX10" fmla="*/ 13947 w 15496"/>
                <a:gd name="connsiteY10" fmla="*/ 23245 h 15496"/>
                <a:gd name="connsiteX11" fmla="*/ 18596 w 15496"/>
                <a:gd name="connsiteY11" fmla="*/ 18596 h 15496"/>
                <a:gd name="connsiteX12" fmla="*/ 27894 w 15496"/>
                <a:gd name="connsiteY12" fmla="*/ 13947 h 15496"/>
                <a:gd name="connsiteX13" fmla="*/ 27894 w 15496"/>
                <a:gd name="connsiteY13" fmla="*/ 4649 h 15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496" h="15496">
                  <a:moveTo>
                    <a:pt x="27894" y="4649"/>
                  </a:moveTo>
                  <a:cubicBezTo>
                    <a:pt x="32543" y="4649"/>
                    <a:pt x="27894" y="0"/>
                    <a:pt x="27894" y="0"/>
                  </a:cubicBezTo>
                  <a:cubicBezTo>
                    <a:pt x="23245" y="0"/>
                    <a:pt x="18596" y="0"/>
                    <a:pt x="18596" y="4649"/>
                  </a:cubicBezTo>
                  <a:cubicBezTo>
                    <a:pt x="18596" y="4649"/>
                    <a:pt x="18596" y="9298"/>
                    <a:pt x="13947" y="9298"/>
                  </a:cubicBezTo>
                  <a:cubicBezTo>
                    <a:pt x="13947" y="13947"/>
                    <a:pt x="13947" y="9298"/>
                    <a:pt x="9298" y="9298"/>
                  </a:cubicBezTo>
                  <a:cubicBezTo>
                    <a:pt x="9298" y="13947"/>
                    <a:pt x="4649" y="13947"/>
                    <a:pt x="4649" y="18596"/>
                  </a:cubicBezTo>
                  <a:cubicBezTo>
                    <a:pt x="0" y="18596"/>
                    <a:pt x="4649" y="23245"/>
                    <a:pt x="4649" y="23245"/>
                  </a:cubicBezTo>
                  <a:cubicBezTo>
                    <a:pt x="4649" y="27894"/>
                    <a:pt x="0" y="23245"/>
                    <a:pt x="0" y="27894"/>
                  </a:cubicBezTo>
                  <a:cubicBezTo>
                    <a:pt x="0" y="32543"/>
                    <a:pt x="4649" y="27894"/>
                    <a:pt x="4649" y="27894"/>
                  </a:cubicBezTo>
                  <a:cubicBezTo>
                    <a:pt x="9298" y="27894"/>
                    <a:pt x="9298" y="23245"/>
                    <a:pt x="9298" y="23245"/>
                  </a:cubicBezTo>
                  <a:cubicBezTo>
                    <a:pt x="9298" y="23245"/>
                    <a:pt x="9298" y="18596"/>
                    <a:pt x="13947" y="23245"/>
                  </a:cubicBezTo>
                  <a:cubicBezTo>
                    <a:pt x="13947" y="23245"/>
                    <a:pt x="18596" y="23245"/>
                    <a:pt x="18596" y="18596"/>
                  </a:cubicBezTo>
                  <a:cubicBezTo>
                    <a:pt x="18596" y="13947"/>
                    <a:pt x="27894" y="13947"/>
                    <a:pt x="27894" y="13947"/>
                  </a:cubicBezTo>
                  <a:lnTo>
                    <a:pt x="27894" y="4649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29" name="Freeform: Shape 1928">
              <a:extLst>
                <a:ext uri="{FF2B5EF4-FFF2-40B4-BE49-F238E27FC236}">
                  <a16:creationId xmlns:a16="http://schemas.microsoft.com/office/drawing/2014/main" id="{BC601A89-5F08-0F1C-9238-A976D8F96F50}"/>
                </a:ext>
              </a:extLst>
            </p:cNvPr>
            <p:cNvSpPr/>
            <p:nvPr/>
          </p:nvSpPr>
          <p:spPr>
            <a:xfrm>
              <a:off x="7712610" y="2182200"/>
              <a:ext cx="44696" cy="59826"/>
            </a:xfrm>
            <a:custGeom>
              <a:avLst/>
              <a:gdLst>
                <a:gd name="connsiteX0" fmla="*/ 7748 w 0"/>
                <a:gd name="connsiteY0" fmla="*/ 6199 h 0"/>
                <a:gd name="connsiteX1" fmla="*/ 10848 w 0"/>
                <a:gd name="connsiteY1" fmla="*/ 6199 h 0"/>
                <a:gd name="connsiteX2" fmla="*/ 10848 w 0"/>
                <a:gd name="connsiteY2" fmla="*/ 0 h 0"/>
                <a:gd name="connsiteX3" fmla="*/ 7748 w 0"/>
                <a:gd name="connsiteY3" fmla="*/ 0 h 0"/>
                <a:gd name="connsiteX4" fmla="*/ 0 w 0"/>
                <a:gd name="connsiteY4" fmla="*/ 0 h 0"/>
                <a:gd name="connsiteX5" fmla="*/ 7748 w 0"/>
                <a:gd name="connsiteY5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7748" y="6199"/>
                  </a:moveTo>
                  <a:cubicBezTo>
                    <a:pt x="7748" y="12397"/>
                    <a:pt x="10848" y="6199"/>
                    <a:pt x="10848" y="6199"/>
                  </a:cubicBezTo>
                  <a:lnTo>
                    <a:pt x="10848" y="0"/>
                  </a:lnTo>
                  <a:cubicBezTo>
                    <a:pt x="10848" y="6199"/>
                    <a:pt x="7748" y="6199"/>
                    <a:pt x="7748" y="0"/>
                  </a:cubicBezTo>
                  <a:lnTo>
                    <a:pt x="0" y="0"/>
                  </a:lnTo>
                  <a:cubicBezTo>
                    <a:pt x="0" y="0"/>
                    <a:pt x="4649" y="6199"/>
                    <a:pt x="7748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30" name="Freeform: Shape 1929">
              <a:extLst>
                <a:ext uri="{FF2B5EF4-FFF2-40B4-BE49-F238E27FC236}">
                  <a16:creationId xmlns:a16="http://schemas.microsoft.com/office/drawing/2014/main" id="{6AB54A81-055E-CAB5-4AB1-1BA65BD7DA7E}"/>
                </a:ext>
              </a:extLst>
            </p:cNvPr>
            <p:cNvSpPr/>
            <p:nvPr/>
          </p:nvSpPr>
          <p:spPr>
            <a:xfrm>
              <a:off x="7681326" y="2210617"/>
              <a:ext cx="44696" cy="59826"/>
            </a:xfrm>
            <a:custGeom>
              <a:avLst/>
              <a:gdLst>
                <a:gd name="connsiteX0" fmla="*/ 0 w 0"/>
                <a:gd name="connsiteY0" fmla="*/ 3487 h 0"/>
                <a:gd name="connsiteX1" fmla="*/ 6199 w 0"/>
                <a:gd name="connsiteY1" fmla="*/ 3487 h 0"/>
                <a:gd name="connsiteX2" fmla="*/ 0 w 0"/>
                <a:gd name="connsiteY2" fmla="*/ 348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3487"/>
                  </a:moveTo>
                  <a:cubicBezTo>
                    <a:pt x="0" y="3487"/>
                    <a:pt x="0" y="9685"/>
                    <a:pt x="6199" y="3487"/>
                  </a:cubicBezTo>
                  <a:cubicBezTo>
                    <a:pt x="6199" y="-1162"/>
                    <a:pt x="0" y="-1162"/>
                    <a:pt x="0" y="3487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31" name="Freeform: Shape 1930">
              <a:extLst>
                <a:ext uri="{FF2B5EF4-FFF2-40B4-BE49-F238E27FC236}">
                  <a16:creationId xmlns:a16="http://schemas.microsoft.com/office/drawing/2014/main" id="{2615F495-6CD7-8123-C563-FBF14299039D}"/>
                </a:ext>
              </a:extLst>
            </p:cNvPr>
            <p:cNvSpPr/>
            <p:nvPr/>
          </p:nvSpPr>
          <p:spPr>
            <a:xfrm>
              <a:off x="7985250" y="1865127"/>
              <a:ext cx="44696" cy="59826"/>
            </a:xfrm>
            <a:custGeom>
              <a:avLst/>
              <a:gdLst>
                <a:gd name="connsiteX0" fmla="*/ 4649 w 0"/>
                <a:gd name="connsiteY0" fmla="*/ 10848 h 0"/>
                <a:gd name="connsiteX1" fmla="*/ 4649 w 0"/>
                <a:gd name="connsiteY1" fmla="*/ 0 h 0"/>
                <a:gd name="connsiteX2" fmla="*/ 3099 w 0"/>
                <a:gd name="connsiteY2" fmla="*/ 0 h 0"/>
                <a:gd name="connsiteX3" fmla="*/ 3099 w 0"/>
                <a:gd name="connsiteY3" fmla="*/ 4649 h 0"/>
                <a:gd name="connsiteX4" fmla="*/ 0 w 0"/>
                <a:gd name="connsiteY4" fmla="*/ 10848 h 0"/>
                <a:gd name="connsiteX5" fmla="*/ 4649 w 0"/>
                <a:gd name="connsiteY5" fmla="*/ 1084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4649" y="10848"/>
                  </a:moveTo>
                  <a:lnTo>
                    <a:pt x="4649" y="0"/>
                  </a:lnTo>
                  <a:lnTo>
                    <a:pt x="3099" y="0"/>
                  </a:lnTo>
                  <a:lnTo>
                    <a:pt x="3099" y="4649"/>
                  </a:lnTo>
                  <a:cubicBezTo>
                    <a:pt x="0" y="4649"/>
                    <a:pt x="0" y="4649"/>
                    <a:pt x="0" y="10848"/>
                  </a:cubicBezTo>
                  <a:lnTo>
                    <a:pt x="4649" y="10848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32" name="Freeform: Shape 1931">
              <a:extLst>
                <a:ext uri="{FF2B5EF4-FFF2-40B4-BE49-F238E27FC236}">
                  <a16:creationId xmlns:a16="http://schemas.microsoft.com/office/drawing/2014/main" id="{E948DA32-BF9A-5991-F4C4-D895BA0408A6}"/>
                </a:ext>
              </a:extLst>
            </p:cNvPr>
            <p:cNvSpPr/>
            <p:nvPr/>
          </p:nvSpPr>
          <p:spPr>
            <a:xfrm>
              <a:off x="7936086" y="1907003"/>
              <a:ext cx="44696" cy="59826"/>
            </a:xfrm>
            <a:custGeom>
              <a:avLst/>
              <a:gdLst>
                <a:gd name="connsiteX0" fmla="*/ 6199 w 0"/>
                <a:gd name="connsiteY0" fmla="*/ 0 h 0"/>
                <a:gd name="connsiteX1" fmla="*/ 0 w 0"/>
                <a:gd name="connsiteY1" fmla="*/ 0 h 0"/>
                <a:gd name="connsiteX2" fmla="*/ 6199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6199" y="0"/>
                  </a:moveTo>
                  <a:lnTo>
                    <a:pt x="0" y="0"/>
                  </a:lnTo>
                  <a:cubicBezTo>
                    <a:pt x="0" y="4649"/>
                    <a:pt x="6199" y="4649"/>
                    <a:pt x="6199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33" name="Freeform: Shape 1932">
              <a:extLst>
                <a:ext uri="{FF2B5EF4-FFF2-40B4-BE49-F238E27FC236}">
                  <a16:creationId xmlns:a16="http://schemas.microsoft.com/office/drawing/2014/main" id="{45A20216-4814-1853-03E8-A9DC8C1AAD2F}"/>
                </a:ext>
              </a:extLst>
            </p:cNvPr>
            <p:cNvSpPr/>
            <p:nvPr/>
          </p:nvSpPr>
          <p:spPr>
            <a:xfrm>
              <a:off x="7985250" y="1907003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4649"/>
                    <a:pt x="4649" y="0"/>
                    <a:pt x="0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34" name="Freeform: Shape 1933">
              <a:extLst>
                <a:ext uri="{FF2B5EF4-FFF2-40B4-BE49-F238E27FC236}">
                  <a16:creationId xmlns:a16="http://schemas.microsoft.com/office/drawing/2014/main" id="{262AD3DC-8BF5-002C-950D-807D52A6C621}"/>
                </a:ext>
              </a:extLst>
            </p:cNvPr>
            <p:cNvSpPr/>
            <p:nvPr/>
          </p:nvSpPr>
          <p:spPr>
            <a:xfrm>
              <a:off x="8061233" y="1907003"/>
              <a:ext cx="44696" cy="59826"/>
            </a:xfrm>
            <a:custGeom>
              <a:avLst/>
              <a:gdLst>
                <a:gd name="connsiteX0" fmla="*/ 6199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6199 h 0"/>
                <a:gd name="connsiteX3" fmla="*/ 6199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6199" y="0"/>
                  </a:moveTo>
                  <a:cubicBezTo>
                    <a:pt x="6199" y="0"/>
                    <a:pt x="6199" y="0"/>
                    <a:pt x="0" y="0"/>
                  </a:cubicBezTo>
                  <a:lnTo>
                    <a:pt x="0" y="6199"/>
                  </a:lnTo>
                  <a:cubicBezTo>
                    <a:pt x="6199" y="4649"/>
                    <a:pt x="6199" y="4649"/>
                    <a:pt x="6199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35" name="Freeform: Shape 1934">
              <a:extLst>
                <a:ext uri="{FF2B5EF4-FFF2-40B4-BE49-F238E27FC236}">
                  <a16:creationId xmlns:a16="http://schemas.microsoft.com/office/drawing/2014/main" id="{9B11B8B5-9B67-3D04-5ADC-41354C946976}"/>
                </a:ext>
              </a:extLst>
            </p:cNvPr>
            <p:cNvSpPr/>
            <p:nvPr/>
          </p:nvSpPr>
          <p:spPr>
            <a:xfrm>
              <a:off x="7949495" y="1883076"/>
              <a:ext cx="44696" cy="59826"/>
            </a:xfrm>
            <a:custGeom>
              <a:avLst/>
              <a:gdLst>
                <a:gd name="connsiteX0" fmla="*/ 6199 w 0"/>
                <a:gd name="connsiteY0" fmla="*/ 0 h 0"/>
                <a:gd name="connsiteX1" fmla="*/ 6199 w 0"/>
                <a:gd name="connsiteY1" fmla="*/ 0 h 0"/>
                <a:gd name="connsiteX2" fmla="*/ 0 w 0"/>
                <a:gd name="connsiteY2" fmla="*/ 0 h 0"/>
                <a:gd name="connsiteX3" fmla="*/ 6199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6199" y="0"/>
                  </a:moveTo>
                  <a:lnTo>
                    <a:pt x="6199" y="0"/>
                  </a:lnTo>
                  <a:lnTo>
                    <a:pt x="0" y="0"/>
                  </a:lnTo>
                  <a:cubicBezTo>
                    <a:pt x="1550" y="6199"/>
                    <a:pt x="6199" y="0"/>
                    <a:pt x="6199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36" name="Freeform: Shape 1935">
              <a:extLst>
                <a:ext uri="{FF2B5EF4-FFF2-40B4-BE49-F238E27FC236}">
                  <a16:creationId xmlns:a16="http://schemas.microsoft.com/office/drawing/2014/main" id="{8675A899-A790-3031-ED6C-5B4276A1EB38}"/>
                </a:ext>
              </a:extLst>
            </p:cNvPr>
            <p:cNvSpPr/>
            <p:nvPr/>
          </p:nvSpPr>
          <p:spPr>
            <a:xfrm>
              <a:off x="8016537" y="1883076"/>
              <a:ext cx="44696" cy="59826"/>
            </a:xfrm>
            <a:custGeom>
              <a:avLst/>
              <a:gdLst>
                <a:gd name="connsiteX0" fmla="*/ 10848 w 0"/>
                <a:gd name="connsiteY0" fmla="*/ 6199 h 0"/>
                <a:gd name="connsiteX1" fmla="*/ 0 w 0"/>
                <a:gd name="connsiteY1" fmla="*/ 0 h 0"/>
                <a:gd name="connsiteX2" fmla="*/ 0 w 0"/>
                <a:gd name="connsiteY2" fmla="*/ 6199 h 0"/>
                <a:gd name="connsiteX3" fmla="*/ 10848 w 0"/>
                <a:gd name="connsiteY3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10848" y="6199"/>
                  </a:moveTo>
                  <a:cubicBezTo>
                    <a:pt x="10848" y="6199"/>
                    <a:pt x="4649" y="6199"/>
                    <a:pt x="0" y="0"/>
                  </a:cubicBezTo>
                  <a:lnTo>
                    <a:pt x="0" y="6199"/>
                  </a:lnTo>
                  <a:lnTo>
                    <a:pt x="10848" y="6199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37" name="Freeform: Shape 1936">
              <a:extLst>
                <a:ext uri="{FF2B5EF4-FFF2-40B4-BE49-F238E27FC236}">
                  <a16:creationId xmlns:a16="http://schemas.microsoft.com/office/drawing/2014/main" id="{17BF6417-F1BF-9B54-C36C-1D528D0D8857}"/>
                </a:ext>
              </a:extLst>
            </p:cNvPr>
            <p:cNvSpPr/>
            <p:nvPr/>
          </p:nvSpPr>
          <p:spPr>
            <a:xfrm>
              <a:off x="8038884" y="1915040"/>
              <a:ext cx="44696" cy="59826"/>
            </a:xfrm>
            <a:custGeom>
              <a:avLst/>
              <a:gdLst>
                <a:gd name="connsiteX0" fmla="*/ 1550 w 0"/>
                <a:gd name="connsiteY0" fmla="*/ 13415 h 0"/>
                <a:gd name="connsiteX1" fmla="*/ 9298 w 0"/>
                <a:gd name="connsiteY1" fmla="*/ 2568 h 0"/>
                <a:gd name="connsiteX2" fmla="*/ 6199 w 0"/>
                <a:gd name="connsiteY2" fmla="*/ 2568 h 0"/>
                <a:gd name="connsiteX3" fmla="*/ 3099 w 0"/>
                <a:gd name="connsiteY3" fmla="*/ 8766 h 0"/>
                <a:gd name="connsiteX4" fmla="*/ 0 w 0"/>
                <a:gd name="connsiteY4" fmla="*/ 14965 h 0"/>
                <a:gd name="connsiteX5" fmla="*/ 1550 w 0"/>
                <a:gd name="connsiteY5" fmla="*/ 14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1550" y="13415"/>
                  </a:moveTo>
                  <a:cubicBezTo>
                    <a:pt x="4649" y="7217"/>
                    <a:pt x="4649" y="7217"/>
                    <a:pt x="9298" y="2568"/>
                  </a:cubicBezTo>
                  <a:lnTo>
                    <a:pt x="6199" y="2568"/>
                  </a:lnTo>
                  <a:cubicBezTo>
                    <a:pt x="6199" y="-3631"/>
                    <a:pt x="6199" y="2568"/>
                    <a:pt x="3099" y="8766"/>
                  </a:cubicBezTo>
                  <a:cubicBezTo>
                    <a:pt x="0" y="8766"/>
                    <a:pt x="0" y="8766"/>
                    <a:pt x="0" y="14965"/>
                  </a:cubicBezTo>
                  <a:lnTo>
                    <a:pt x="1550" y="14965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38" name="Freeform: Shape 1937">
              <a:extLst>
                <a:ext uri="{FF2B5EF4-FFF2-40B4-BE49-F238E27FC236}">
                  <a16:creationId xmlns:a16="http://schemas.microsoft.com/office/drawing/2014/main" id="{7994EAD5-1E1C-8477-1E6B-93EF4A39A357}"/>
                </a:ext>
              </a:extLst>
            </p:cNvPr>
            <p:cNvSpPr/>
            <p:nvPr/>
          </p:nvSpPr>
          <p:spPr>
            <a:xfrm>
              <a:off x="7940556" y="1901023"/>
              <a:ext cx="89389" cy="59826"/>
            </a:xfrm>
            <a:custGeom>
              <a:avLst/>
              <a:gdLst>
                <a:gd name="connsiteX0" fmla="*/ 20145 w 30993"/>
                <a:gd name="connsiteY0" fmla="*/ 17046 h 15496"/>
                <a:gd name="connsiteX1" fmla="*/ 27894 w 30993"/>
                <a:gd name="connsiteY1" fmla="*/ 12397 h 15496"/>
                <a:gd name="connsiteX2" fmla="*/ 32543 w 30993"/>
                <a:gd name="connsiteY2" fmla="*/ 7748 h 15496"/>
                <a:gd name="connsiteX3" fmla="*/ 32543 w 30993"/>
                <a:gd name="connsiteY3" fmla="*/ 3099 h 15496"/>
                <a:gd name="connsiteX4" fmla="*/ 27894 w 30993"/>
                <a:gd name="connsiteY4" fmla="*/ 3099 h 15496"/>
                <a:gd name="connsiteX5" fmla="*/ 23245 w 30993"/>
                <a:gd name="connsiteY5" fmla="*/ 7748 h 15496"/>
                <a:gd name="connsiteX6" fmla="*/ 18596 w 30993"/>
                <a:gd name="connsiteY6" fmla="*/ 0 h 15496"/>
                <a:gd name="connsiteX7" fmla="*/ 13947 w 30993"/>
                <a:gd name="connsiteY7" fmla="*/ 0 h 15496"/>
                <a:gd name="connsiteX8" fmla="*/ 9298 w 30993"/>
                <a:gd name="connsiteY8" fmla="*/ 4649 h 15496"/>
                <a:gd name="connsiteX9" fmla="*/ 4649 w 30993"/>
                <a:gd name="connsiteY9" fmla="*/ 4649 h 15496"/>
                <a:gd name="connsiteX10" fmla="*/ 4649 w 30993"/>
                <a:gd name="connsiteY10" fmla="*/ 9298 h 15496"/>
                <a:gd name="connsiteX11" fmla="*/ 0 w 30993"/>
                <a:gd name="connsiteY11" fmla="*/ 9298 h 15496"/>
                <a:gd name="connsiteX12" fmla="*/ 0 w 30993"/>
                <a:gd name="connsiteY12" fmla="*/ 13947 h 15496"/>
                <a:gd name="connsiteX13" fmla="*/ 12397 w 30993"/>
                <a:gd name="connsiteY13" fmla="*/ 18596 h 15496"/>
                <a:gd name="connsiteX14" fmla="*/ 20145 w 30993"/>
                <a:gd name="connsiteY14" fmla="*/ 18596 h 15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0993" h="15496">
                  <a:moveTo>
                    <a:pt x="20145" y="17046"/>
                  </a:moveTo>
                  <a:cubicBezTo>
                    <a:pt x="24795" y="17046"/>
                    <a:pt x="27894" y="12397"/>
                    <a:pt x="27894" y="12397"/>
                  </a:cubicBezTo>
                  <a:cubicBezTo>
                    <a:pt x="23245" y="7748"/>
                    <a:pt x="27894" y="7748"/>
                    <a:pt x="32543" y="7748"/>
                  </a:cubicBezTo>
                  <a:cubicBezTo>
                    <a:pt x="37192" y="7748"/>
                    <a:pt x="32543" y="3099"/>
                    <a:pt x="32543" y="3099"/>
                  </a:cubicBezTo>
                  <a:cubicBezTo>
                    <a:pt x="27894" y="7748"/>
                    <a:pt x="27894" y="3099"/>
                    <a:pt x="27894" y="3099"/>
                  </a:cubicBezTo>
                  <a:cubicBezTo>
                    <a:pt x="20145" y="3099"/>
                    <a:pt x="27894" y="7748"/>
                    <a:pt x="23245" y="7748"/>
                  </a:cubicBezTo>
                  <a:cubicBezTo>
                    <a:pt x="18596" y="3099"/>
                    <a:pt x="18596" y="3099"/>
                    <a:pt x="18596" y="0"/>
                  </a:cubicBezTo>
                  <a:cubicBezTo>
                    <a:pt x="18596" y="0"/>
                    <a:pt x="18596" y="4649"/>
                    <a:pt x="13947" y="0"/>
                  </a:cubicBezTo>
                  <a:cubicBezTo>
                    <a:pt x="9298" y="0"/>
                    <a:pt x="18596" y="7748"/>
                    <a:pt x="9298" y="4649"/>
                  </a:cubicBezTo>
                  <a:lnTo>
                    <a:pt x="4649" y="4649"/>
                  </a:lnTo>
                  <a:lnTo>
                    <a:pt x="4649" y="9298"/>
                  </a:lnTo>
                  <a:lnTo>
                    <a:pt x="0" y="9298"/>
                  </a:lnTo>
                  <a:lnTo>
                    <a:pt x="0" y="13947"/>
                  </a:lnTo>
                  <a:cubicBezTo>
                    <a:pt x="4649" y="13947"/>
                    <a:pt x="12397" y="18596"/>
                    <a:pt x="12397" y="18596"/>
                  </a:cubicBezTo>
                  <a:lnTo>
                    <a:pt x="20145" y="18596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39" name="Freeform: Shape 1938">
              <a:extLst>
                <a:ext uri="{FF2B5EF4-FFF2-40B4-BE49-F238E27FC236}">
                  <a16:creationId xmlns:a16="http://schemas.microsoft.com/office/drawing/2014/main" id="{EA9B4656-3258-B753-2D8B-1A3957F989BB}"/>
                </a:ext>
              </a:extLst>
            </p:cNvPr>
            <p:cNvSpPr/>
            <p:nvPr/>
          </p:nvSpPr>
          <p:spPr>
            <a:xfrm>
              <a:off x="7953965" y="1901023"/>
              <a:ext cx="44696" cy="59826"/>
            </a:xfrm>
            <a:custGeom>
              <a:avLst/>
              <a:gdLst>
                <a:gd name="connsiteX0" fmla="*/ 0 w 0"/>
                <a:gd name="connsiteY0" fmla="*/ 3099 h 0"/>
                <a:gd name="connsiteX1" fmla="*/ 3099 w 0"/>
                <a:gd name="connsiteY1" fmla="*/ 6199 h 0"/>
                <a:gd name="connsiteX2" fmla="*/ 10848 w 0"/>
                <a:gd name="connsiteY2" fmla="*/ 3099 h 0"/>
                <a:gd name="connsiteX3" fmla="*/ 10848 w 0"/>
                <a:gd name="connsiteY3" fmla="*/ 0 h 0"/>
                <a:gd name="connsiteX4" fmla="*/ 7748 w 0"/>
                <a:gd name="connsiteY4" fmla="*/ 0 h 0"/>
                <a:gd name="connsiteX5" fmla="*/ 4649 w 0"/>
                <a:gd name="connsiteY5" fmla="*/ 0 h 0"/>
                <a:gd name="connsiteX6" fmla="*/ 0 w 0"/>
                <a:gd name="connsiteY6" fmla="*/ 30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0" y="3099"/>
                  </a:moveTo>
                  <a:cubicBezTo>
                    <a:pt x="3099" y="3099"/>
                    <a:pt x="3099" y="6199"/>
                    <a:pt x="3099" y="6199"/>
                  </a:cubicBezTo>
                  <a:cubicBezTo>
                    <a:pt x="3099" y="3099"/>
                    <a:pt x="6199" y="3099"/>
                    <a:pt x="10848" y="3099"/>
                  </a:cubicBezTo>
                  <a:lnTo>
                    <a:pt x="10848" y="0"/>
                  </a:lnTo>
                  <a:lnTo>
                    <a:pt x="7748" y="0"/>
                  </a:lnTo>
                  <a:lnTo>
                    <a:pt x="4649" y="0"/>
                  </a:lnTo>
                  <a:cubicBezTo>
                    <a:pt x="6199" y="1550"/>
                    <a:pt x="3099" y="1550"/>
                    <a:pt x="0" y="30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40" name="Freeform: Shape 1939">
              <a:extLst>
                <a:ext uri="{FF2B5EF4-FFF2-40B4-BE49-F238E27FC236}">
                  <a16:creationId xmlns:a16="http://schemas.microsoft.com/office/drawing/2014/main" id="{1E48496B-8456-8526-62D7-626864F567FD}"/>
                </a:ext>
              </a:extLst>
            </p:cNvPr>
            <p:cNvSpPr/>
            <p:nvPr/>
          </p:nvSpPr>
          <p:spPr>
            <a:xfrm>
              <a:off x="7563627" y="2182200"/>
              <a:ext cx="44696" cy="59826"/>
            </a:xfrm>
            <a:custGeom>
              <a:avLst/>
              <a:gdLst>
                <a:gd name="connsiteX0" fmla="*/ 2066 w 0"/>
                <a:gd name="connsiteY0" fmla="*/ 6199 h 0"/>
                <a:gd name="connsiteX1" fmla="*/ 8265 w 0"/>
                <a:gd name="connsiteY1" fmla="*/ 0 h 0"/>
                <a:gd name="connsiteX2" fmla="*/ 2066 w 0"/>
                <a:gd name="connsiteY2" fmla="*/ 6199 h 0"/>
                <a:gd name="connsiteX3" fmla="*/ 2066 w 0"/>
                <a:gd name="connsiteY3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2066" y="6199"/>
                  </a:moveTo>
                  <a:cubicBezTo>
                    <a:pt x="8265" y="6199"/>
                    <a:pt x="8265" y="6199"/>
                    <a:pt x="8265" y="0"/>
                  </a:cubicBezTo>
                  <a:cubicBezTo>
                    <a:pt x="2066" y="0"/>
                    <a:pt x="2066" y="6199"/>
                    <a:pt x="2066" y="6199"/>
                  </a:cubicBezTo>
                  <a:cubicBezTo>
                    <a:pt x="-2583" y="0"/>
                    <a:pt x="2066" y="6199"/>
                    <a:pt x="2066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41" name="Freeform: Shape 1940">
              <a:extLst>
                <a:ext uri="{FF2B5EF4-FFF2-40B4-BE49-F238E27FC236}">
                  <a16:creationId xmlns:a16="http://schemas.microsoft.com/office/drawing/2014/main" id="{29EC601D-B904-7F23-53D5-5AAA620EED30}"/>
                </a:ext>
              </a:extLst>
            </p:cNvPr>
            <p:cNvSpPr/>
            <p:nvPr/>
          </p:nvSpPr>
          <p:spPr>
            <a:xfrm>
              <a:off x="8245476" y="1817264"/>
              <a:ext cx="44696" cy="59826"/>
            </a:xfrm>
            <a:custGeom>
              <a:avLst/>
              <a:gdLst>
                <a:gd name="connsiteX0" fmla="*/ 2755 w 0"/>
                <a:gd name="connsiteY0" fmla="*/ 12397 h 0"/>
                <a:gd name="connsiteX1" fmla="*/ 2755 w 0"/>
                <a:gd name="connsiteY1" fmla="*/ 6199 h 0"/>
                <a:gd name="connsiteX2" fmla="*/ 2755 w 0"/>
                <a:gd name="connsiteY2" fmla="*/ 0 h 0"/>
                <a:gd name="connsiteX3" fmla="*/ 2755 w 0"/>
                <a:gd name="connsiteY3" fmla="*/ 6199 h 0"/>
                <a:gd name="connsiteX4" fmla="*/ 2755 w 0"/>
                <a:gd name="connsiteY4" fmla="*/ 1239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2755" y="12397"/>
                  </a:moveTo>
                  <a:lnTo>
                    <a:pt x="2755" y="6199"/>
                  </a:lnTo>
                  <a:cubicBezTo>
                    <a:pt x="8953" y="6199"/>
                    <a:pt x="8953" y="6199"/>
                    <a:pt x="2755" y="0"/>
                  </a:cubicBezTo>
                  <a:cubicBezTo>
                    <a:pt x="-3444" y="0"/>
                    <a:pt x="2755" y="0"/>
                    <a:pt x="2755" y="6199"/>
                  </a:cubicBezTo>
                  <a:cubicBezTo>
                    <a:pt x="-1894" y="12397"/>
                    <a:pt x="2755" y="12397"/>
                    <a:pt x="2755" y="12397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42" name="Freeform: Shape 1941">
              <a:extLst>
                <a:ext uri="{FF2B5EF4-FFF2-40B4-BE49-F238E27FC236}">
                  <a16:creationId xmlns:a16="http://schemas.microsoft.com/office/drawing/2014/main" id="{A51FAD7D-A6C1-F8B4-8729-0F704CD59553}"/>
                </a:ext>
              </a:extLst>
            </p:cNvPr>
            <p:cNvSpPr/>
            <p:nvPr/>
          </p:nvSpPr>
          <p:spPr>
            <a:xfrm>
              <a:off x="8315995" y="1817264"/>
              <a:ext cx="44696" cy="59826"/>
            </a:xfrm>
            <a:custGeom>
              <a:avLst/>
              <a:gdLst>
                <a:gd name="connsiteX0" fmla="*/ 9298 w 15496"/>
                <a:gd name="connsiteY0" fmla="*/ 0 h 0"/>
                <a:gd name="connsiteX1" fmla="*/ 4649 w 15496"/>
                <a:gd name="connsiteY1" fmla="*/ 0 h 0"/>
                <a:gd name="connsiteX2" fmla="*/ 0 w 15496"/>
                <a:gd name="connsiteY2" fmla="*/ 6199 h 0"/>
                <a:gd name="connsiteX3" fmla="*/ 4649 w 15496"/>
                <a:gd name="connsiteY3" fmla="*/ 6199 h 0"/>
                <a:gd name="connsiteX4" fmla="*/ 18596 w 15496"/>
                <a:gd name="connsiteY4" fmla="*/ 12397 h 0"/>
                <a:gd name="connsiteX5" fmla="*/ 18596 w 15496"/>
                <a:gd name="connsiteY5" fmla="*/ 6199 h 0"/>
                <a:gd name="connsiteX6" fmla="*/ 13947 w 15496"/>
                <a:gd name="connsiteY6" fmla="*/ 0 h 0"/>
                <a:gd name="connsiteX7" fmla="*/ 9298 w 15496"/>
                <a:gd name="connsiteY7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96">
                  <a:moveTo>
                    <a:pt x="9298" y="0"/>
                  </a:moveTo>
                  <a:cubicBezTo>
                    <a:pt x="9298" y="0"/>
                    <a:pt x="9298" y="6199"/>
                    <a:pt x="4649" y="0"/>
                  </a:cubicBezTo>
                  <a:cubicBezTo>
                    <a:pt x="4649" y="0"/>
                    <a:pt x="4649" y="6199"/>
                    <a:pt x="0" y="6199"/>
                  </a:cubicBezTo>
                  <a:lnTo>
                    <a:pt x="4649" y="6199"/>
                  </a:lnTo>
                  <a:cubicBezTo>
                    <a:pt x="9298" y="12397"/>
                    <a:pt x="13947" y="12397"/>
                    <a:pt x="18596" y="12397"/>
                  </a:cubicBezTo>
                  <a:cubicBezTo>
                    <a:pt x="23245" y="12397"/>
                    <a:pt x="18596" y="6199"/>
                    <a:pt x="18596" y="6199"/>
                  </a:cubicBezTo>
                  <a:cubicBezTo>
                    <a:pt x="13947" y="6199"/>
                    <a:pt x="13947" y="6199"/>
                    <a:pt x="13947" y="0"/>
                  </a:cubicBezTo>
                  <a:cubicBezTo>
                    <a:pt x="13947" y="0"/>
                    <a:pt x="13947" y="6199"/>
                    <a:pt x="9298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43" name="Freeform: Shape 1942">
              <a:extLst>
                <a:ext uri="{FF2B5EF4-FFF2-40B4-BE49-F238E27FC236}">
                  <a16:creationId xmlns:a16="http://schemas.microsoft.com/office/drawing/2014/main" id="{E2FE7276-51CC-E401-E69C-2EAD4AB78175}"/>
                </a:ext>
              </a:extLst>
            </p:cNvPr>
            <p:cNvSpPr/>
            <p:nvPr/>
          </p:nvSpPr>
          <p:spPr>
            <a:xfrm>
              <a:off x="8222134" y="1817264"/>
              <a:ext cx="44696" cy="59826"/>
            </a:xfrm>
            <a:custGeom>
              <a:avLst/>
              <a:gdLst>
                <a:gd name="connsiteX0" fmla="*/ 0 w 0"/>
                <a:gd name="connsiteY0" fmla="*/ 6199 h 0"/>
                <a:gd name="connsiteX1" fmla="*/ 6199 w 0"/>
                <a:gd name="connsiteY1" fmla="*/ 6199 h 0"/>
                <a:gd name="connsiteX2" fmla="*/ 6199 w 0"/>
                <a:gd name="connsiteY2" fmla="*/ 0 h 0"/>
                <a:gd name="connsiteX3" fmla="*/ 0 w 0"/>
                <a:gd name="connsiteY3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6199"/>
                  </a:moveTo>
                  <a:lnTo>
                    <a:pt x="6199" y="6199"/>
                  </a:lnTo>
                  <a:lnTo>
                    <a:pt x="6199" y="0"/>
                  </a:lnTo>
                  <a:cubicBezTo>
                    <a:pt x="0" y="0"/>
                    <a:pt x="6199" y="6199"/>
                    <a:pt x="0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44" name="Freeform: Shape 1943">
              <a:extLst>
                <a:ext uri="{FF2B5EF4-FFF2-40B4-BE49-F238E27FC236}">
                  <a16:creationId xmlns:a16="http://schemas.microsoft.com/office/drawing/2014/main" id="{B9FFB47F-E179-F2D8-DF7B-F4973B5C1168}"/>
                </a:ext>
              </a:extLst>
            </p:cNvPr>
            <p:cNvSpPr/>
            <p:nvPr/>
          </p:nvSpPr>
          <p:spPr>
            <a:xfrm>
              <a:off x="8159562" y="1883076"/>
              <a:ext cx="44696" cy="59826"/>
            </a:xfrm>
            <a:custGeom>
              <a:avLst/>
              <a:gdLst>
                <a:gd name="connsiteX0" fmla="*/ 0 w 0"/>
                <a:gd name="connsiteY0" fmla="*/ 3099 h 0"/>
                <a:gd name="connsiteX1" fmla="*/ 6199 w 0"/>
                <a:gd name="connsiteY1" fmla="*/ 3099 h 0"/>
                <a:gd name="connsiteX2" fmla="*/ 6199 w 0"/>
                <a:gd name="connsiteY2" fmla="*/ 0 h 0"/>
                <a:gd name="connsiteX3" fmla="*/ 0 w 0"/>
                <a:gd name="connsiteY3" fmla="*/ 30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3099"/>
                  </a:moveTo>
                  <a:cubicBezTo>
                    <a:pt x="6199" y="6199"/>
                    <a:pt x="6199" y="3099"/>
                    <a:pt x="6199" y="3099"/>
                  </a:cubicBezTo>
                  <a:lnTo>
                    <a:pt x="6199" y="0"/>
                  </a:lnTo>
                  <a:lnTo>
                    <a:pt x="0" y="3099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45" name="Freeform: Shape 1944">
              <a:extLst>
                <a:ext uri="{FF2B5EF4-FFF2-40B4-BE49-F238E27FC236}">
                  <a16:creationId xmlns:a16="http://schemas.microsoft.com/office/drawing/2014/main" id="{26F45178-DC98-E5EA-BBC7-EAD20B795DD9}"/>
                </a:ext>
              </a:extLst>
            </p:cNvPr>
            <p:cNvSpPr/>
            <p:nvPr/>
          </p:nvSpPr>
          <p:spPr>
            <a:xfrm>
              <a:off x="8110398" y="1865127"/>
              <a:ext cx="44696" cy="59826"/>
            </a:xfrm>
            <a:custGeom>
              <a:avLst/>
              <a:gdLst>
                <a:gd name="connsiteX0" fmla="*/ 4649 w 0"/>
                <a:gd name="connsiteY0" fmla="*/ 0 h 0"/>
                <a:gd name="connsiteX1" fmla="*/ 0 w 0"/>
                <a:gd name="connsiteY1" fmla="*/ 7748 h 0"/>
                <a:gd name="connsiteX2" fmla="*/ 4649 w 0"/>
                <a:gd name="connsiteY2" fmla="*/ 10848 h 0"/>
                <a:gd name="connsiteX3" fmla="*/ 9298 w 0"/>
                <a:gd name="connsiteY3" fmla="*/ 10848 h 0"/>
                <a:gd name="connsiteX4" fmla="*/ 13947 w 0"/>
                <a:gd name="connsiteY4" fmla="*/ 7748 h 0"/>
                <a:gd name="connsiteX5" fmla="*/ 13947 w 0"/>
                <a:gd name="connsiteY5" fmla="*/ 4649 h 0"/>
                <a:gd name="connsiteX6" fmla="*/ 4649 w 0"/>
                <a:gd name="connsiteY6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4649" y="0"/>
                  </a:moveTo>
                  <a:cubicBezTo>
                    <a:pt x="4649" y="3099"/>
                    <a:pt x="0" y="3099"/>
                    <a:pt x="0" y="7748"/>
                  </a:cubicBezTo>
                  <a:cubicBezTo>
                    <a:pt x="0" y="7748"/>
                    <a:pt x="0" y="10848"/>
                    <a:pt x="4649" y="10848"/>
                  </a:cubicBezTo>
                  <a:cubicBezTo>
                    <a:pt x="4649" y="7748"/>
                    <a:pt x="9298" y="10848"/>
                    <a:pt x="9298" y="10848"/>
                  </a:cubicBezTo>
                  <a:cubicBezTo>
                    <a:pt x="9298" y="10848"/>
                    <a:pt x="13947" y="10848"/>
                    <a:pt x="13947" y="7748"/>
                  </a:cubicBezTo>
                  <a:cubicBezTo>
                    <a:pt x="9298" y="7748"/>
                    <a:pt x="13947" y="4649"/>
                    <a:pt x="13947" y="4649"/>
                  </a:cubicBezTo>
                  <a:cubicBezTo>
                    <a:pt x="17046" y="0"/>
                    <a:pt x="4649" y="0"/>
                    <a:pt x="4649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46" name="Freeform: Shape 1945">
              <a:extLst>
                <a:ext uri="{FF2B5EF4-FFF2-40B4-BE49-F238E27FC236}">
                  <a16:creationId xmlns:a16="http://schemas.microsoft.com/office/drawing/2014/main" id="{00D61049-EDD5-7B29-7C5A-4C4E5066C4AB}"/>
                </a:ext>
              </a:extLst>
            </p:cNvPr>
            <p:cNvSpPr/>
            <p:nvPr/>
          </p:nvSpPr>
          <p:spPr>
            <a:xfrm>
              <a:off x="8141683" y="1916974"/>
              <a:ext cx="44696" cy="59826"/>
            </a:xfrm>
            <a:custGeom>
              <a:avLst/>
              <a:gdLst>
                <a:gd name="connsiteX0" fmla="*/ 0 w 0"/>
                <a:gd name="connsiteY0" fmla="*/ 2066 h 0"/>
                <a:gd name="connsiteX1" fmla="*/ 0 w 0"/>
                <a:gd name="connsiteY1" fmla="*/ 2066 h 0"/>
                <a:gd name="connsiteX2" fmla="*/ 0 w 0"/>
                <a:gd name="connsiteY2" fmla="*/ 206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2066"/>
                  </a:moveTo>
                  <a:cubicBezTo>
                    <a:pt x="0" y="8265"/>
                    <a:pt x="6199" y="2066"/>
                    <a:pt x="0" y="2066"/>
                  </a:cubicBezTo>
                  <a:cubicBezTo>
                    <a:pt x="0" y="-2583"/>
                    <a:pt x="0" y="2066"/>
                    <a:pt x="0" y="2066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47" name="Freeform: Shape 1946">
              <a:extLst>
                <a:ext uri="{FF2B5EF4-FFF2-40B4-BE49-F238E27FC236}">
                  <a16:creationId xmlns:a16="http://schemas.microsoft.com/office/drawing/2014/main" id="{298C5B49-17A8-813C-1890-C4751D479591}"/>
                </a:ext>
              </a:extLst>
            </p:cNvPr>
            <p:cNvSpPr/>
            <p:nvPr/>
          </p:nvSpPr>
          <p:spPr>
            <a:xfrm>
              <a:off x="8195317" y="1916974"/>
              <a:ext cx="44696" cy="59826"/>
            </a:xfrm>
            <a:custGeom>
              <a:avLst/>
              <a:gdLst>
                <a:gd name="connsiteX0" fmla="*/ 4649 w 0"/>
                <a:gd name="connsiteY0" fmla="*/ 2066 h 0"/>
                <a:gd name="connsiteX1" fmla="*/ 4649 w 0"/>
                <a:gd name="connsiteY1" fmla="*/ 2066 h 0"/>
                <a:gd name="connsiteX2" fmla="*/ 4649 w 0"/>
                <a:gd name="connsiteY2" fmla="*/ 206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4649" y="2066"/>
                  </a:moveTo>
                  <a:cubicBezTo>
                    <a:pt x="-1550" y="-2583"/>
                    <a:pt x="-1550" y="2066"/>
                    <a:pt x="4649" y="2066"/>
                  </a:cubicBezTo>
                  <a:cubicBezTo>
                    <a:pt x="4649" y="2066"/>
                    <a:pt x="9298" y="2066"/>
                    <a:pt x="4649" y="2066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48" name="Freeform: Shape 1947">
              <a:extLst>
                <a:ext uri="{FF2B5EF4-FFF2-40B4-BE49-F238E27FC236}">
                  <a16:creationId xmlns:a16="http://schemas.microsoft.com/office/drawing/2014/main" id="{AAA6D615-2CF9-6A08-B5EC-8F6E9180F98A}"/>
                </a:ext>
              </a:extLst>
            </p:cNvPr>
            <p:cNvSpPr/>
            <p:nvPr/>
          </p:nvSpPr>
          <p:spPr>
            <a:xfrm>
              <a:off x="8262359" y="1691636"/>
              <a:ext cx="134087" cy="59826"/>
            </a:xfrm>
            <a:custGeom>
              <a:avLst/>
              <a:gdLst>
                <a:gd name="connsiteX0" fmla="*/ 58887 w 46489"/>
                <a:gd name="connsiteY0" fmla="*/ 4649 h 15496"/>
                <a:gd name="connsiteX1" fmla="*/ 54238 w 46489"/>
                <a:gd name="connsiteY1" fmla="*/ 4649 h 15496"/>
                <a:gd name="connsiteX2" fmla="*/ 54238 w 46489"/>
                <a:gd name="connsiteY2" fmla="*/ 0 h 15496"/>
                <a:gd name="connsiteX3" fmla="*/ 49589 w 46489"/>
                <a:gd name="connsiteY3" fmla="*/ 4649 h 15496"/>
                <a:gd name="connsiteX4" fmla="*/ 49589 w 46489"/>
                <a:gd name="connsiteY4" fmla="*/ 4649 h 15496"/>
                <a:gd name="connsiteX5" fmla="*/ 44940 w 46489"/>
                <a:gd name="connsiteY5" fmla="*/ 4649 h 15496"/>
                <a:gd name="connsiteX6" fmla="*/ 40291 w 46489"/>
                <a:gd name="connsiteY6" fmla="*/ 4649 h 15496"/>
                <a:gd name="connsiteX7" fmla="*/ 44940 w 46489"/>
                <a:gd name="connsiteY7" fmla="*/ 9298 h 15496"/>
                <a:gd name="connsiteX8" fmla="*/ 40291 w 46489"/>
                <a:gd name="connsiteY8" fmla="*/ 13947 h 15496"/>
                <a:gd name="connsiteX9" fmla="*/ 35642 w 46489"/>
                <a:gd name="connsiteY9" fmla="*/ 13947 h 15496"/>
                <a:gd name="connsiteX10" fmla="*/ 35642 w 46489"/>
                <a:gd name="connsiteY10" fmla="*/ 9298 h 15496"/>
                <a:gd name="connsiteX11" fmla="*/ 30993 w 46489"/>
                <a:gd name="connsiteY11" fmla="*/ 9298 h 15496"/>
                <a:gd name="connsiteX12" fmla="*/ 30993 w 46489"/>
                <a:gd name="connsiteY12" fmla="*/ 9298 h 15496"/>
                <a:gd name="connsiteX13" fmla="*/ 35642 w 46489"/>
                <a:gd name="connsiteY13" fmla="*/ 13947 h 15496"/>
                <a:gd name="connsiteX14" fmla="*/ 30993 w 46489"/>
                <a:gd name="connsiteY14" fmla="*/ 13947 h 15496"/>
                <a:gd name="connsiteX15" fmla="*/ 26344 w 46489"/>
                <a:gd name="connsiteY15" fmla="*/ 13947 h 15496"/>
                <a:gd name="connsiteX16" fmla="*/ 21695 w 46489"/>
                <a:gd name="connsiteY16" fmla="*/ 9298 h 15496"/>
                <a:gd name="connsiteX17" fmla="*/ 21695 w 46489"/>
                <a:gd name="connsiteY17" fmla="*/ 13947 h 15496"/>
                <a:gd name="connsiteX18" fmla="*/ 17046 w 46489"/>
                <a:gd name="connsiteY18" fmla="*/ 9298 h 15496"/>
                <a:gd name="connsiteX19" fmla="*/ 17046 w 46489"/>
                <a:gd name="connsiteY19" fmla="*/ 13947 h 15496"/>
                <a:gd name="connsiteX20" fmla="*/ 12397 w 46489"/>
                <a:gd name="connsiteY20" fmla="*/ 13947 h 15496"/>
                <a:gd name="connsiteX21" fmla="*/ 12397 w 46489"/>
                <a:gd name="connsiteY21" fmla="*/ 13947 h 15496"/>
                <a:gd name="connsiteX22" fmla="*/ 4649 w 46489"/>
                <a:gd name="connsiteY22" fmla="*/ 13947 h 15496"/>
                <a:gd name="connsiteX23" fmla="*/ 0 w 46489"/>
                <a:gd name="connsiteY23" fmla="*/ 13947 h 15496"/>
                <a:gd name="connsiteX24" fmla="*/ 4649 w 46489"/>
                <a:gd name="connsiteY24" fmla="*/ 18596 h 15496"/>
                <a:gd name="connsiteX25" fmla="*/ 4649 w 46489"/>
                <a:gd name="connsiteY25" fmla="*/ 18596 h 15496"/>
                <a:gd name="connsiteX26" fmla="*/ 9298 w 46489"/>
                <a:gd name="connsiteY26" fmla="*/ 18596 h 15496"/>
                <a:gd name="connsiteX27" fmla="*/ 17046 w 46489"/>
                <a:gd name="connsiteY27" fmla="*/ 18596 h 15496"/>
                <a:gd name="connsiteX28" fmla="*/ 12397 w 46489"/>
                <a:gd name="connsiteY28" fmla="*/ 23245 h 15496"/>
                <a:gd name="connsiteX29" fmla="*/ 12397 w 46489"/>
                <a:gd name="connsiteY29" fmla="*/ 23245 h 15496"/>
                <a:gd name="connsiteX30" fmla="*/ 7748 w 46489"/>
                <a:gd name="connsiteY30" fmla="*/ 27894 h 15496"/>
                <a:gd name="connsiteX31" fmla="*/ 12397 w 46489"/>
                <a:gd name="connsiteY31" fmla="*/ 27894 h 15496"/>
                <a:gd name="connsiteX32" fmla="*/ 17046 w 46489"/>
                <a:gd name="connsiteY32" fmla="*/ 27894 h 15496"/>
                <a:gd name="connsiteX33" fmla="*/ 21695 w 46489"/>
                <a:gd name="connsiteY33" fmla="*/ 23245 h 15496"/>
                <a:gd name="connsiteX34" fmla="*/ 26344 w 46489"/>
                <a:gd name="connsiteY34" fmla="*/ 23245 h 15496"/>
                <a:gd name="connsiteX35" fmla="*/ 26344 w 46489"/>
                <a:gd name="connsiteY35" fmla="*/ 23245 h 15496"/>
                <a:gd name="connsiteX36" fmla="*/ 30993 w 46489"/>
                <a:gd name="connsiteY36" fmla="*/ 23245 h 15496"/>
                <a:gd name="connsiteX37" fmla="*/ 35642 w 46489"/>
                <a:gd name="connsiteY37" fmla="*/ 23245 h 15496"/>
                <a:gd name="connsiteX38" fmla="*/ 35642 w 46489"/>
                <a:gd name="connsiteY38" fmla="*/ 23245 h 15496"/>
                <a:gd name="connsiteX39" fmla="*/ 40291 w 46489"/>
                <a:gd name="connsiteY39" fmla="*/ 18596 h 15496"/>
                <a:gd name="connsiteX40" fmla="*/ 44940 w 46489"/>
                <a:gd name="connsiteY40" fmla="*/ 23245 h 15496"/>
                <a:gd name="connsiteX41" fmla="*/ 44940 w 46489"/>
                <a:gd name="connsiteY41" fmla="*/ 18596 h 15496"/>
                <a:gd name="connsiteX42" fmla="*/ 44940 w 46489"/>
                <a:gd name="connsiteY42" fmla="*/ 13947 h 15496"/>
                <a:gd name="connsiteX43" fmla="*/ 49589 w 46489"/>
                <a:gd name="connsiteY43" fmla="*/ 13947 h 15496"/>
                <a:gd name="connsiteX44" fmla="*/ 54238 w 46489"/>
                <a:gd name="connsiteY44" fmla="*/ 13947 h 15496"/>
                <a:gd name="connsiteX45" fmla="*/ 54238 w 46489"/>
                <a:gd name="connsiteY45" fmla="*/ 9298 h 15496"/>
                <a:gd name="connsiteX46" fmla="*/ 58887 w 46489"/>
                <a:gd name="connsiteY46" fmla="*/ 9298 h 15496"/>
                <a:gd name="connsiteX47" fmla="*/ 58887 w 46489"/>
                <a:gd name="connsiteY47" fmla="*/ 4649 h 15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46489" h="15496">
                  <a:moveTo>
                    <a:pt x="58887" y="4649"/>
                  </a:moveTo>
                  <a:lnTo>
                    <a:pt x="54238" y="4649"/>
                  </a:lnTo>
                  <a:lnTo>
                    <a:pt x="54238" y="0"/>
                  </a:lnTo>
                  <a:cubicBezTo>
                    <a:pt x="54238" y="0"/>
                    <a:pt x="49589" y="0"/>
                    <a:pt x="49589" y="4649"/>
                  </a:cubicBezTo>
                  <a:cubicBezTo>
                    <a:pt x="54238" y="4649"/>
                    <a:pt x="54238" y="4649"/>
                    <a:pt x="49589" y="4649"/>
                  </a:cubicBezTo>
                  <a:lnTo>
                    <a:pt x="44940" y="4649"/>
                  </a:lnTo>
                  <a:lnTo>
                    <a:pt x="40291" y="4649"/>
                  </a:lnTo>
                  <a:lnTo>
                    <a:pt x="44940" y="9298"/>
                  </a:lnTo>
                  <a:cubicBezTo>
                    <a:pt x="40291" y="9298"/>
                    <a:pt x="40291" y="9298"/>
                    <a:pt x="40291" y="13947"/>
                  </a:cubicBezTo>
                  <a:lnTo>
                    <a:pt x="35642" y="13947"/>
                  </a:lnTo>
                  <a:cubicBezTo>
                    <a:pt x="40291" y="9298"/>
                    <a:pt x="35642" y="9298"/>
                    <a:pt x="35642" y="9298"/>
                  </a:cubicBezTo>
                  <a:lnTo>
                    <a:pt x="30993" y="9298"/>
                  </a:lnTo>
                  <a:cubicBezTo>
                    <a:pt x="26344" y="9298"/>
                    <a:pt x="26344" y="9298"/>
                    <a:pt x="30993" y="9298"/>
                  </a:cubicBezTo>
                  <a:cubicBezTo>
                    <a:pt x="30993" y="13947"/>
                    <a:pt x="30993" y="13947"/>
                    <a:pt x="35642" y="13947"/>
                  </a:cubicBezTo>
                  <a:cubicBezTo>
                    <a:pt x="35642" y="18596"/>
                    <a:pt x="30993" y="13947"/>
                    <a:pt x="30993" y="13947"/>
                  </a:cubicBezTo>
                  <a:cubicBezTo>
                    <a:pt x="30993" y="18596"/>
                    <a:pt x="26344" y="13947"/>
                    <a:pt x="26344" y="13947"/>
                  </a:cubicBezTo>
                  <a:cubicBezTo>
                    <a:pt x="30993" y="13947"/>
                    <a:pt x="26344" y="9298"/>
                    <a:pt x="21695" y="9298"/>
                  </a:cubicBezTo>
                  <a:lnTo>
                    <a:pt x="21695" y="13947"/>
                  </a:lnTo>
                  <a:cubicBezTo>
                    <a:pt x="21695" y="18596"/>
                    <a:pt x="17046" y="9298"/>
                    <a:pt x="17046" y="9298"/>
                  </a:cubicBezTo>
                  <a:lnTo>
                    <a:pt x="17046" y="13947"/>
                  </a:lnTo>
                  <a:cubicBezTo>
                    <a:pt x="17046" y="18596"/>
                    <a:pt x="17046" y="13947"/>
                    <a:pt x="12397" y="13947"/>
                  </a:cubicBezTo>
                  <a:cubicBezTo>
                    <a:pt x="12397" y="9298"/>
                    <a:pt x="7748" y="13947"/>
                    <a:pt x="12397" y="13947"/>
                  </a:cubicBezTo>
                  <a:cubicBezTo>
                    <a:pt x="12397" y="18596"/>
                    <a:pt x="7748" y="13947"/>
                    <a:pt x="4649" y="13947"/>
                  </a:cubicBezTo>
                  <a:lnTo>
                    <a:pt x="0" y="13947"/>
                  </a:lnTo>
                  <a:cubicBezTo>
                    <a:pt x="0" y="18596"/>
                    <a:pt x="4649" y="18596"/>
                    <a:pt x="4649" y="18596"/>
                  </a:cubicBezTo>
                  <a:cubicBezTo>
                    <a:pt x="9298" y="18596"/>
                    <a:pt x="0" y="18596"/>
                    <a:pt x="4649" y="18596"/>
                  </a:cubicBezTo>
                  <a:lnTo>
                    <a:pt x="9298" y="18596"/>
                  </a:lnTo>
                  <a:lnTo>
                    <a:pt x="17046" y="18596"/>
                  </a:lnTo>
                  <a:cubicBezTo>
                    <a:pt x="12397" y="18596"/>
                    <a:pt x="12397" y="23245"/>
                    <a:pt x="12397" y="23245"/>
                  </a:cubicBezTo>
                  <a:cubicBezTo>
                    <a:pt x="17046" y="23245"/>
                    <a:pt x="17046" y="23245"/>
                    <a:pt x="12397" y="23245"/>
                  </a:cubicBezTo>
                  <a:cubicBezTo>
                    <a:pt x="7748" y="23245"/>
                    <a:pt x="7748" y="23245"/>
                    <a:pt x="7748" y="27894"/>
                  </a:cubicBezTo>
                  <a:lnTo>
                    <a:pt x="12397" y="27894"/>
                  </a:lnTo>
                  <a:cubicBezTo>
                    <a:pt x="12397" y="23245"/>
                    <a:pt x="12397" y="23245"/>
                    <a:pt x="17046" y="27894"/>
                  </a:cubicBezTo>
                  <a:lnTo>
                    <a:pt x="21695" y="23245"/>
                  </a:lnTo>
                  <a:cubicBezTo>
                    <a:pt x="21695" y="23245"/>
                    <a:pt x="26344" y="27894"/>
                    <a:pt x="26344" y="23245"/>
                  </a:cubicBezTo>
                  <a:cubicBezTo>
                    <a:pt x="26344" y="23245"/>
                    <a:pt x="30993" y="23245"/>
                    <a:pt x="26344" y="23245"/>
                  </a:cubicBezTo>
                  <a:cubicBezTo>
                    <a:pt x="26344" y="27894"/>
                    <a:pt x="30993" y="27894"/>
                    <a:pt x="30993" y="23245"/>
                  </a:cubicBezTo>
                  <a:lnTo>
                    <a:pt x="35642" y="23245"/>
                  </a:lnTo>
                  <a:cubicBezTo>
                    <a:pt x="35642" y="23245"/>
                    <a:pt x="35642" y="18596"/>
                    <a:pt x="35642" y="23245"/>
                  </a:cubicBezTo>
                  <a:cubicBezTo>
                    <a:pt x="40291" y="23245"/>
                    <a:pt x="40291" y="23245"/>
                    <a:pt x="40291" y="18596"/>
                  </a:cubicBezTo>
                  <a:lnTo>
                    <a:pt x="44940" y="23245"/>
                  </a:lnTo>
                  <a:lnTo>
                    <a:pt x="44940" y="18596"/>
                  </a:lnTo>
                  <a:cubicBezTo>
                    <a:pt x="44940" y="18596"/>
                    <a:pt x="49589" y="18596"/>
                    <a:pt x="44940" y="13947"/>
                  </a:cubicBezTo>
                  <a:lnTo>
                    <a:pt x="49589" y="13947"/>
                  </a:lnTo>
                  <a:lnTo>
                    <a:pt x="54238" y="13947"/>
                  </a:lnTo>
                  <a:cubicBezTo>
                    <a:pt x="49589" y="9298"/>
                    <a:pt x="54238" y="9298"/>
                    <a:pt x="54238" y="9298"/>
                  </a:cubicBezTo>
                  <a:lnTo>
                    <a:pt x="58887" y="9298"/>
                  </a:lnTo>
                  <a:cubicBezTo>
                    <a:pt x="54238" y="4649"/>
                    <a:pt x="58887" y="9298"/>
                    <a:pt x="58887" y="464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49" name="Freeform: Shape 1948">
              <a:extLst>
                <a:ext uri="{FF2B5EF4-FFF2-40B4-BE49-F238E27FC236}">
                  <a16:creationId xmlns:a16="http://schemas.microsoft.com/office/drawing/2014/main" id="{FA006E11-C445-AD24-C935-CACD73BFBF4C}"/>
                </a:ext>
              </a:extLst>
            </p:cNvPr>
            <p:cNvSpPr/>
            <p:nvPr/>
          </p:nvSpPr>
          <p:spPr>
            <a:xfrm>
              <a:off x="8597575" y="1605886"/>
              <a:ext cx="89389" cy="59826"/>
            </a:xfrm>
            <a:custGeom>
              <a:avLst/>
              <a:gdLst>
                <a:gd name="connsiteX0" fmla="*/ 27894 w 30993"/>
                <a:gd name="connsiteY0" fmla="*/ 16013 h 15496"/>
                <a:gd name="connsiteX1" fmla="*/ 37192 w 30993"/>
                <a:gd name="connsiteY1" fmla="*/ 11364 h 15496"/>
                <a:gd name="connsiteX2" fmla="*/ 32543 w 30993"/>
                <a:gd name="connsiteY2" fmla="*/ 6715 h 15496"/>
                <a:gd name="connsiteX3" fmla="*/ 27894 w 30993"/>
                <a:gd name="connsiteY3" fmla="*/ 11364 h 15496"/>
                <a:gd name="connsiteX4" fmla="*/ 23245 w 30993"/>
                <a:gd name="connsiteY4" fmla="*/ 6715 h 15496"/>
                <a:gd name="connsiteX5" fmla="*/ 27894 w 30993"/>
                <a:gd name="connsiteY5" fmla="*/ 2066 h 15496"/>
                <a:gd name="connsiteX6" fmla="*/ 23245 w 30993"/>
                <a:gd name="connsiteY6" fmla="*/ 6715 h 15496"/>
                <a:gd name="connsiteX7" fmla="*/ 23245 w 30993"/>
                <a:gd name="connsiteY7" fmla="*/ 2066 h 15496"/>
                <a:gd name="connsiteX8" fmla="*/ 18596 w 30993"/>
                <a:gd name="connsiteY8" fmla="*/ 2066 h 15496"/>
                <a:gd name="connsiteX9" fmla="*/ 13947 w 30993"/>
                <a:gd name="connsiteY9" fmla="*/ 2066 h 15496"/>
                <a:gd name="connsiteX10" fmla="*/ 9298 w 30993"/>
                <a:gd name="connsiteY10" fmla="*/ 2066 h 15496"/>
                <a:gd name="connsiteX11" fmla="*/ 13947 w 30993"/>
                <a:gd name="connsiteY11" fmla="*/ 6715 h 15496"/>
                <a:gd name="connsiteX12" fmla="*/ 9298 w 30993"/>
                <a:gd name="connsiteY12" fmla="*/ 6715 h 15496"/>
                <a:gd name="connsiteX13" fmla="*/ 4649 w 30993"/>
                <a:gd name="connsiteY13" fmla="*/ 6715 h 15496"/>
                <a:gd name="connsiteX14" fmla="*/ 0 w 30993"/>
                <a:gd name="connsiteY14" fmla="*/ 6715 h 15496"/>
                <a:gd name="connsiteX15" fmla="*/ 0 w 30993"/>
                <a:gd name="connsiteY15" fmla="*/ 11364 h 15496"/>
                <a:gd name="connsiteX16" fmla="*/ 4649 w 30993"/>
                <a:gd name="connsiteY16" fmla="*/ 11364 h 15496"/>
                <a:gd name="connsiteX17" fmla="*/ 4649 w 30993"/>
                <a:gd name="connsiteY17" fmla="*/ 11364 h 15496"/>
                <a:gd name="connsiteX18" fmla="*/ 13947 w 30993"/>
                <a:gd name="connsiteY18" fmla="*/ 16013 h 15496"/>
                <a:gd name="connsiteX19" fmla="*/ 18596 w 30993"/>
                <a:gd name="connsiteY19" fmla="*/ 16013 h 15496"/>
                <a:gd name="connsiteX20" fmla="*/ 18596 w 30993"/>
                <a:gd name="connsiteY20" fmla="*/ 16013 h 15496"/>
                <a:gd name="connsiteX21" fmla="*/ 27894 w 30993"/>
                <a:gd name="connsiteY21" fmla="*/ 16013 h 15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993" h="15496">
                  <a:moveTo>
                    <a:pt x="27894" y="16013"/>
                  </a:moveTo>
                  <a:cubicBezTo>
                    <a:pt x="27894" y="16013"/>
                    <a:pt x="32543" y="16013"/>
                    <a:pt x="37192" y="11364"/>
                  </a:cubicBezTo>
                  <a:cubicBezTo>
                    <a:pt x="37192" y="6715"/>
                    <a:pt x="37192" y="6715"/>
                    <a:pt x="32543" y="6715"/>
                  </a:cubicBezTo>
                  <a:lnTo>
                    <a:pt x="27894" y="11364"/>
                  </a:lnTo>
                  <a:cubicBezTo>
                    <a:pt x="32543" y="6715"/>
                    <a:pt x="27894" y="11364"/>
                    <a:pt x="23245" y="6715"/>
                  </a:cubicBezTo>
                  <a:cubicBezTo>
                    <a:pt x="32543" y="6715"/>
                    <a:pt x="32543" y="6715"/>
                    <a:pt x="27894" y="2066"/>
                  </a:cubicBezTo>
                  <a:cubicBezTo>
                    <a:pt x="27894" y="2066"/>
                    <a:pt x="23245" y="2066"/>
                    <a:pt x="23245" y="6715"/>
                  </a:cubicBezTo>
                  <a:cubicBezTo>
                    <a:pt x="23245" y="6715"/>
                    <a:pt x="18596" y="6715"/>
                    <a:pt x="23245" y="2066"/>
                  </a:cubicBezTo>
                  <a:lnTo>
                    <a:pt x="18596" y="2066"/>
                  </a:lnTo>
                  <a:cubicBezTo>
                    <a:pt x="13947" y="2066"/>
                    <a:pt x="18596" y="-2583"/>
                    <a:pt x="13947" y="2066"/>
                  </a:cubicBezTo>
                  <a:lnTo>
                    <a:pt x="9298" y="2066"/>
                  </a:lnTo>
                  <a:cubicBezTo>
                    <a:pt x="13947" y="2066"/>
                    <a:pt x="18596" y="6715"/>
                    <a:pt x="13947" y="6715"/>
                  </a:cubicBezTo>
                  <a:lnTo>
                    <a:pt x="9298" y="6715"/>
                  </a:lnTo>
                  <a:cubicBezTo>
                    <a:pt x="4649" y="2066"/>
                    <a:pt x="9298" y="6715"/>
                    <a:pt x="4649" y="6715"/>
                  </a:cubicBezTo>
                  <a:lnTo>
                    <a:pt x="0" y="6715"/>
                  </a:lnTo>
                  <a:lnTo>
                    <a:pt x="0" y="11364"/>
                  </a:lnTo>
                  <a:lnTo>
                    <a:pt x="4649" y="11364"/>
                  </a:lnTo>
                  <a:cubicBezTo>
                    <a:pt x="4649" y="11364"/>
                    <a:pt x="13947" y="11364"/>
                    <a:pt x="4649" y="11364"/>
                  </a:cubicBezTo>
                  <a:cubicBezTo>
                    <a:pt x="9298" y="16013"/>
                    <a:pt x="13947" y="16013"/>
                    <a:pt x="13947" y="16013"/>
                  </a:cubicBezTo>
                  <a:lnTo>
                    <a:pt x="18596" y="16013"/>
                  </a:lnTo>
                  <a:cubicBezTo>
                    <a:pt x="13947" y="16013"/>
                    <a:pt x="18596" y="11364"/>
                    <a:pt x="18596" y="16013"/>
                  </a:cubicBezTo>
                  <a:cubicBezTo>
                    <a:pt x="23245" y="16013"/>
                    <a:pt x="23245" y="12914"/>
                    <a:pt x="27894" y="16013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50" name="Freeform: Shape 1949">
              <a:extLst>
                <a:ext uri="{FF2B5EF4-FFF2-40B4-BE49-F238E27FC236}">
                  <a16:creationId xmlns:a16="http://schemas.microsoft.com/office/drawing/2014/main" id="{0A8198D9-8C5A-6FBF-6E86-E57922EB5420}"/>
                </a:ext>
              </a:extLst>
            </p:cNvPr>
            <p:cNvSpPr/>
            <p:nvPr/>
          </p:nvSpPr>
          <p:spPr>
            <a:xfrm>
              <a:off x="8655677" y="1739495"/>
              <a:ext cx="44696" cy="59826"/>
            </a:xfrm>
            <a:custGeom>
              <a:avLst/>
              <a:gdLst>
                <a:gd name="connsiteX0" fmla="*/ 0 w 0"/>
                <a:gd name="connsiteY0" fmla="*/ 4649 h 0"/>
                <a:gd name="connsiteX1" fmla="*/ 6199 w 0"/>
                <a:gd name="connsiteY1" fmla="*/ 4649 h 0"/>
                <a:gd name="connsiteX2" fmla="*/ 0 w 0"/>
                <a:gd name="connsiteY2" fmla="*/ 464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4649"/>
                  </a:moveTo>
                  <a:lnTo>
                    <a:pt x="6199" y="4649"/>
                  </a:lnTo>
                  <a:cubicBezTo>
                    <a:pt x="4649" y="-1550"/>
                    <a:pt x="0" y="-1550"/>
                    <a:pt x="0" y="464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51" name="Freeform: Shape 1950">
              <a:extLst>
                <a:ext uri="{FF2B5EF4-FFF2-40B4-BE49-F238E27FC236}">
                  <a16:creationId xmlns:a16="http://schemas.microsoft.com/office/drawing/2014/main" id="{9D028504-0067-487F-39FC-CB34CB00CE48}"/>
                </a:ext>
              </a:extLst>
            </p:cNvPr>
            <p:cNvSpPr/>
            <p:nvPr/>
          </p:nvSpPr>
          <p:spPr>
            <a:xfrm>
              <a:off x="7936086" y="1942897"/>
              <a:ext cx="44696" cy="59826"/>
            </a:xfrm>
            <a:custGeom>
              <a:avLst/>
              <a:gdLst>
                <a:gd name="connsiteX0" fmla="*/ 0 w 0"/>
                <a:gd name="connsiteY0" fmla="*/ 6199 h 0"/>
                <a:gd name="connsiteX1" fmla="*/ 6199 w 0"/>
                <a:gd name="connsiteY1" fmla="*/ 0 h 0"/>
                <a:gd name="connsiteX2" fmla="*/ 0 w 0"/>
                <a:gd name="connsiteY2" fmla="*/ 0 h 0"/>
                <a:gd name="connsiteX3" fmla="*/ 0 w 0"/>
                <a:gd name="connsiteY3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6199"/>
                  </a:moveTo>
                  <a:cubicBezTo>
                    <a:pt x="6199" y="6199"/>
                    <a:pt x="6199" y="6199"/>
                    <a:pt x="6199" y="0"/>
                  </a:cubicBezTo>
                  <a:lnTo>
                    <a:pt x="0" y="0"/>
                  </a:lnTo>
                  <a:lnTo>
                    <a:pt x="0" y="6199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52" name="Freeform: Shape 1951">
              <a:extLst>
                <a:ext uri="{FF2B5EF4-FFF2-40B4-BE49-F238E27FC236}">
                  <a16:creationId xmlns:a16="http://schemas.microsoft.com/office/drawing/2014/main" id="{7E8CE310-8022-7110-079C-36131B7F01BB}"/>
                </a:ext>
              </a:extLst>
            </p:cNvPr>
            <p:cNvSpPr/>
            <p:nvPr/>
          </p:nvSpPr>
          <p:spPr>
            <a:xfrm>
              <a:off x="8497009" y="1691636"/>
              <a:ext cx="44696" cy="59826"/>
            </a:xfrm>
            <a:custGeom>
              <a:avLst/>
              <a:gdLst>
                <a:gd name="connsiteX0" fmla="*/ 2325 w 0"/>
                <a:gd name="connsiteY0" fmla="*/ 0 h 0"/>
                <a:gd name="connsiteX1" fmla="*/ 2325 w 0"/>
                <a:gd name="connsiteY1" fmla="*/ 0 h 0"/>
                <a:gd name="connsiteX2" fmla="*/ 2325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325" y="0"/>
                  </a:moveTo>
                  <a:cubicBezTo>
                    <a:pt x="3874" y="0"/>
                    <a:pt x="3874" y="0"/>
                    <a:pt x="2325" y="0"/>
                  </a:cubicBezTo>
                  <a:cubicBezTo>
                    <a:pt x="-775" y="0"/>
                    <a:pt x="-775" y="6199"/>
                    <a:pt x="2325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53" name="Freeform: Shape 1952">
              <a:extLst>
                <a:ext uri="{FF2B5EF4-FFF2-40B4-BE49-F238E27FC236}">
                  <a16:creationId xmlns:a16="http://schemas.microsoft.com/office/drawing/2014/main" id="{83EC8CD2-7D88-24A0-888E-84EB3B87A76C}"/>
                </a:ext>
              </a:extLst>
            </p:cNvPr>
            <p:cNvSpPr/>
            <p:nvPr/>
          </p:nvSpPr>
          <p:spPr>
            <a:xfrm>
              <a:off x="8476897" y="1649757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3099 w 0"/>
                <a:gd name="connsiteY1" fmla="*/ 6199 h 0"/>
                <a:gd name="connsiteX2" fmla="*/ 6199 w 0"/>
                <a:gd name="connsiteY2" fmla="*/ 0 h 0"/>
                <a:gd name="connsiteX3" fmla="*/ 6199 w 0"/>
                <a:gd name="connsiteY3" fmla="*/ 0 h 0"/>
                <a:gd name="connsiteX4" fmla="*/ 0 w 0"/>
                <a:gd name="connsiteY4" fmla="*/ 0 h 0"/>
                <a:gd name="connsiteX5" fmla="*/ 0 w 0"/>
                <a:gd name="connsiteY5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6199"/>
                    <a:pt x="3099" y="0"/>
                    <a:pt x="3099" y="6199"/>
                  </a:cubicBezTo>
                  <a:cubicBezTo>
                    <a:pt x="6199" y="6199"/>
                    <a:pt x="3099" y="0"/>
                    <a:pt x="6199" y="0"/>
                  </a:cubicBezTo>
                  <a:cubicBezTo>
                    <a:pt x="9298" y="0"/>
                    <a:pt x="9298" y="0"/>
                    <a:pt x="6199" y="0"/>
                  </a:cubicBezTo>
                  <a:lnTo>
                    <a:pt x="0" y="0"/>
                  </a:lnTo>
                  <a:cubicBezTo>
                    <a:pt x="4649" y="0"/>
                    <a:pt x="0" y="0"/>
                    <a:pt x="0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54" name="Freeform: Shape 1953">
              <a:extLst>
                <a:ext uri="{FF2B5EF4-FFF2-40B4-BE49-F238E27FC236}">
                  <a16:creationId xmlns:a16="http://schemas.microsoft.com/office/drawing/2014/main" id="{BE466DF2-4700-41ED-4A95-73B405F9E897}"/>
                </a:ext>
              </a:extLst>
            </p:cNvPr>
            <p:cNvSpPr/>
            <p:nvPr/>
          </p:nvSpPr>
          <p:spPr>
            <a:xfrm>
              <a:off x="8463489" y="1656405"/>
              <a:ext cx="44696" cy="59826"/>
            </a:xfrm>
            <a:custGeom>
              <a:avLst/>
              <a:gdLst>
                <a:gd name="connsiteX0" fmla="*/ 0 w 15496"/>
                <a:gd name="connsiteY0" fmla="*/ 1377 h 0"/>
                <a:gd name="connsiteX1" fmla="*/ 6199 w 15496"/>
                <a:gd name="connsiteY1" fmla="*/ 4477 h 0"/>
                <a:gd name="connsiteX2" fmla="*/ 12397 w 15496"/>
                <a:gd name="connsiteY2" fmla="*/ 7576 h 0"/>
                <a:gd name="connsiteX3" fmla="*/ 18596 w 15496"/>
                <a:gd name="connsiteY3" fmla="*/ 4477 h 0"/>
                <a:gd name="connsiteX4" fmla="*/ 12397 w 15496"/>
                <a:gd name="connsiteY4" fmla="*/ 4477 h 0"/>
                <a:gd name="connsiteX5" fmla="*/ 12397 w 15496"/>
                <a:gd name="connsiteY5" fmla="*/ 1377 h 0"/>
                <a:gd name="connsiteX6" fmla="*/ 12397 w 15496"/>
                <a:gd name="connsiteY6" fmla="*/ 1377 h 0"/>
                <a:gd name="connsiteX7" fmla="*/ 12397 w 15496"/>
                <a:gd name="connsiteY7" fmla="*/ 1377 h 0"/>
                <a:gd name="connsiteX8" fmla="*/ 6199 w 15496"/>
                <a:gd name="connsiteY8" fmla="*/ 1377 h 0"/>
                <a:gd name="connsiteX9" fmla="*/ 0 w 15496"/>
                <a:gd name="connsiteY9" fmla="*/ 137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96">
                  <a:moveTo>
                    <a:pt x="0" y="1377"/>
                  </a:moveTo>
                  <a:cubicBezTo>
                    <a:pt x="0" y="4477"/>
                    <a:pt x="0" y="4477"/>
                    <a:pt x="6199" y="4477"/>
                  </a:cubicBezTo>
                  <a:cubicBezTo>
                    <a:pt x="6199" y="7576"/>
                    <a:pt x="6199" y="7576"/>
                    <a:pt x="12397" y="7576"/>
                  </a:cubicBezTo>
                  <a:cubicBezTo>
                    <a:pt x="12397" y="4477"/>
                    <a:pt x="12397" y="4477"/>
                    <a:pt x="18596" y="4477"/>
                  </a:cubicBezTo>
                  <a:lnTo>
                    <a:pt x="12397" y="4477"/>
                  </a:lnTo>
                  <a:cubicBezTo>
                    <a:pt x="6199" y="4477"/>
                    <a:pt x="12397" y="1377"/>
                    <a:pt x="12397" y="1377"/>
                  </a:cubicBezTo>
                  <a:cubicBezTo>
                    <a:pt x="18596" y="1377"/>
                    <a:pt x="18596" y="1377"/>
                    <a:pt x="12397" y="1377"/>
                  </a:cubicBezTo>
                  <a:cubicBezTo>
                    <a:pt x="6199" y="1377"/>
                    <a:pt x="12397" y="1377"/>
                    <a:pt x="12397" y="1377"/>
                  </a:cubicBezTo>
                  <a:cubicBezTo>
                    <a:pt x="6199" y="-1722"/>
                    <a:pt x="1550" y="1377"/>
                    <a:pt x="6199" y="1377"/>
                  </a:cubicBezTo>
                  <a:lnTo>
                    <a:pt x="0" y="1377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55" name="Freeform: Shape 1954">
              <a:extLst>
                <a:ext uri="{FF2B5EF4-FFF2-40B4-BE49-F238E27FC236}">
                  <a16:creationId xmlns:a16="http://schemas.microsoft.com/office/drawing/2014/main" id="{7BE9040A-6711-F4AD-6593-1C8BE3CAF2F8}"/>
                </a:ext>
              </a:extLst>
            </p:cNvPr>
            <p:cNvSpPr/>
            <p:nvPr/>
          </p:nvSpPr>
          <p:spPr>
            <a:xfrm>
              <a:off x="8543941" y="1639122"/>
              <a:ext cx="44696" cy="59826"/>
            </a:xfrm>
            <a:custGeom>
              <a:avLst/>
              <a:gdLst>
                <a:gd name="connsiteX0" fmla="*/ 6199 w 0"/>
                <a:gd name="connsiteY0" fmla="*/ 2755 h 0"/>
                <a:gd name="connsiteX1" fmla="*/ 6199 w 0"/>
                <a:gd name="connsiteY1" fmla="*/ 2755 h 0"/>
                <a:gd name="connsiteX2" fmla="*/ 3099 w 0"/>
                <a:gd name="connsiteY2" fmla="*/ 2755 h 0"/>
                <a:gd name="connsiteX3" fmla="*/ 3099 w 0"/>
                <a:gd name="connsiteY3" fmla="*/ 2755 h 0"/>
                <a:gd name="connsiteX4" fmla="*/ 0 w 0"/>
                <a:gd name="connsiteY4" fmla="*/ 2755 h 0"/>
                <a:gd name="connsiteX5" fmla="*/ 0 w 0"/>
                <a:gd name="connsiteY5" fmla="*/ 8954 h 0"/>
                <a:gd name="connsiteX6" fmla="*/ 3099 w 0"/>
                <a:gd name="connsiteY6" fmla="*/ 8954 h 0"/>
                <a:gd name="connsiteX7" fmla="*/ 6199 w 0"/>
                <a:gd name="connsiteY7" fmla="*/ 275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>
                  <a:moveTo>
                    <a:pt x="6199" y="2755"/>
                  </a:moveTo>
                  <a:cubicBezTo>
                    <a:pt x="10848" y="2755"/>
                    <a:pt x="6199" y="2755"/>
                    <a:pt x="6199" y="2755"/>
                  </a:cubicBezTo>
                  <a:lnTo>
                    <a:pt x="3099" y="2755"/>
                  </a:lnTo>
                  <a:cubicBezTo>
                    <a:pt x="0" y="-3444"/>
                    <a:pt x="3099" y="2755"/>
                    <a:pt x="3099" y="2755"/>
                  </a:cubicBezTo>
                  <a:cubicBezTo>
                    <a:pt x="3099" y="2755"/>
                    <a:pt x="3099" y="2755"/>
                    <a:pt x="0" y="2755"/>
                  </a:cubicBezTo>
                  <a:lnTo>
                    <a:pt x="0" y="8954"/>
                  </a:lnTo>
                  <a:lnTo>
                    <a:pt x="3099" y="8954"/>
                  </a:lnTo>
                  <a:cubicBezTo>
                    <a:pt x="3099" y="2755"/>
                    <a:pt x="3099" y="2755"/>
                    <a:pt x="6199" y="2755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56" name="Freeform: Shape 1955">
              <a:extLst>
                <a:ext uri="{FF2B5EF4-FFF2-40B4-BE49-F238E27FC236}">
                  <a16:creationId xmlns:a16="http://schemas.microsoft.com/office/drawing/2014/main" id="{5D5C7F22-4659-4041-D72D-FE5B04B2A816}"/>
                </a:ext>
              </a:extLst>
            </p:cNvPr>
            <p:cNvSpPr/>
            <p:nvPr/>
          </p:nvSpPr>
          <p:spPr>
            <a:xfrm>
              <a:off x="8096990" y="1841196"/>
              <a:ext cx="44696" cy="59826"/>
            </a:xfrm>
            <a:custGeom>
              <a:avLst/>
              <a:gdLst>
                <a:gd name="connsiteX0" fmla="*/ 3099 w 0"/>
                <a:gd name="connsiteY0" fmla="*/ 6199 h 0"/>
                <a:gd name="connsiteX1" fmla="*/ 3099 w 0"/>
                <a:gd name="connsiteY1" fmla="*/ 0 h 0"/>
                <a:gd name="connsiteX2" fmla="*/ 0 w 0"/>
                <a:gd name="connsiteY2" fmla="*/ 0 h 0"/>
                <a:gd name="connsiteX3" fmla="*/ 3099 w 0"/>
                <a:gd name="connsiteY3" fmla="*/ 6199 h 0"/>
                <a:gd name="connsiteX4" fmla="*/ 3099 w 0"/>
                <a:gd name="connsiteY4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099" y="6199"/>
                  </a:moveTo>
                  <a:cubicBezTo>
                    <a:pt x="6199" y="6199"/>
                    <a:pt x="3099" y="6199"/>
                    <a:pt x="3099" y="0"/>
                  </a:cubicBezTo>
                  <a:lnTo>
                    <a:pt x="0" y="0"/>
                  </a:lnTo>
                  <a:cubicBezTo>
                    <a:pt x="0" y="6199"/>
                    <a:pt x="3099" y="6199"/>
                    <a:pt x="3099" y="6199"/>
                  </a:cubicBezTo>
                  <a:cubicBezTo>
                    <a:pt x="0" y="10848"/>
                    <a:pt x="3099" y="10848"/>
                    <a:pt x="3099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57" name="Freeform: Shape 1956">
              <a:extLst>
                <a:ext uri="{FF2B5EF4-FFF2-40B4-BE49-F238E27FC236}">
                  <a16:creationId xmlns:a16="http://schemas.microsoft.com/office/drawing/2014/main" id="{F35162C4-D4E8-193C-C011-3F2BE4082875}"/>
                </a:ext>
              </a:extLst>
            </p:cNvPr>
            <p:cNvSpPr/>
            <p:nvPr/>
          </p:nvSpPr>
          <p:spPr>
            <a:xfrm>
              <a:off x="7882451" y="1948881"/>
              <a:ext cx="89389" cy="59826"/>
            </a:xfrm>
            <a:custGeom>
              <a:avLst/>
              <a:gdLst>
                <a:gd name="connsiteX0" fmla="*/ 37192 w 30993"/>
                <a:gd name="connsiteY0" fmla="*/ 4649 h 15496"/>
                <a:gd name="connsiteX1" fmla="*/ 27894 w 30993"/>
                <a:gd name="connsiteY1" fmla="*/ 0 h 15496"/>
                <a:gd name="connsiteX2" fmla="*/ 27894 w 30993"/>
                <a:gd name="connsiteY2" fmla="*/ 4649 h 15496"/>
                <a:gd name="connsiteX3" fmla="*/ 27894 w 30993"/>
                <a:gd name="connsiteY3" fmla="*/ 9298 h 15496"/>
                <a:gd name="connsiteX4" fmla="*/ 23245 w 30993"/>
                <a:gd name="connsiteY4" fmla="*/ 4649 h 15496"/>
                <a:gd name="connsiteX5" fmla="*/ 18596 w 30993"/>
                <a:gd name="connsiteY5" fmla="*/ 4649 h 15496"/>
                <a:gd name="connsiteX6" fmla="*/ 9298 w 30993"/>
                <a:gd name="connsiteY6" fmla="*/ 4649 h 15496"/>
                <a:gd name="connsiteX7" fmla="*/ 13947 w 30993"/>
                <a:gd name="connsiteY7" fmla="*/ 9298 h 15496"/>
                <a:gd name="connsiteX8" fmla="*/ 18596 w 30993"/>
                <a:gd name="connsiteY8" fmla="*/ 9298 h 15496"/>
                <a:gd name="connsiteX9" fmla="*/ 9298 w 30993"/>
                <a:gd name="connsiteY9" fmla="*/ 9298 h 15496"/>
                <a:gd name="connsiteX10" fmla="*/ 4649 w 30993"/>
                <a:gd name="connsiteY10" fmla="*/ 9298 h 15496"/>
                <a:gd name="connsiteX11" fmla="*/ 9298 w 30993"/>
                <a:gd name="connsiteY11" fmla="*/ 18596 h 15496"/>
                <a:gd name="connsiteX12" fmla="*/ 4649 w 30993"/>
                <a:gd name="connsiteY12" fmla="*/ 18596 h 15496"/>
                <a:gd name="connsiteX13" fmla="*/ 0 w 30993"/>
                <a:gd name="connsiteY13" fmla="*/ 18596 h 15496"/>
                <a:gd name="connsiteX14" fmla="*/ 4649 w 30993"/>
                <a:gd name="connsiteY14" fmla="*/ 23245 h 15496"/>
                <a:gd name="connsiteX15" fmla="*/ 9298 w 30993"/>
                <a:gd name="connsiteY15" fmla="*/ 23245 h 15496"/>
                <a:gd name="connsiteX16" fmla="*/ 21695 w 30993"/>
                <a:gd name="connsiteY16" fmla="*/ 23245 h 15496"/>
                <a:gd name="connsiteX17" fmla="*/ 30993 w 30993"/>
                <a:gd name="connsiteY17" fmla="*/ 18596 h 15496"/>
                <a:gd name="connsiteX18" fmla="*/ 26344 w 30993"/>
                <a:gd name="connsiteY18" fmla="*/ 18596 h 15496"/>
                <a:gd name="connsiteX19" fmla="*/ 26344 w 30993"/>
                <a:gd name="connsiteY19" fmla="*/ 13947 h 15496"/>
                <a:gd name="connsiteX20" fmla="*/ 35642 w 30993"/>
                <a:gd name="connsiteY20" fmla="*/ 9298 h 15496"/>
                <a:gd name="connsiteX21" fmla="*/ 37192 w 30993"/>
                <a:gd name="connsiteY21" fmla="*/ 4649 h 15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0993" h="15496">
                  <a:moveTo>
                    <a:pt x="37192" y="4649"/>
                  </a:moveTo>
                  <a:cubicBezTo>
                    <a:pt x="32543" y="4649"/>
                    <a:pt x="27894" y="4649"/>
                    <a:pt x="27894" y="0"/>
                  </a:cubicBezTo>
                  <a:cubicBezTo>
                    <a:pt x="27894" y="0"/>
                    <a:pt x="23245" y="4649"/>
                    <a:pt x="27894" y="4649"/>
                  </a:cubicBezTo>
                  <a:lnTo>
                    <a:pt x="27894" y="9298"/>
                  </a:lnTo>
                  <a:cubicBezTo>
                    <a:pt x="23245" y="9298"/>
                    <a:pt x="27894" y="4649"/>
                    <a:pt x="23245" y="4649"/>
                  </a:cubicBezTo>
                  <a:cubicBezTo>
                    <a:pt x="18596" y="4649"/>
                    <a:pt x="18596" y="9298"/>
                    <a:pt x="18596" y="4649"/>
                  </a:cubicBezTo>
                  <a:lnTo>
                    <a:pt x="9298" y="4649"/>
                  </a:lnTo>
                  <a:cubicBezTo>
                    <a:pt x="9298" y="4649"/>
                    <a:pt x="9298" y="9298"/>
                    <a:pt x="13947" y="9298"/>
                  </a:cubicBezTo>
                  <a:lnTo>
                    <a:pt x="18596" y="9298"/>
                  </a:lnTo>
                  <a:cubicBezTo>
                    <a:pt x="23245" y="13947"/>
                    <a:pt x="13947" y="9298"/>
                    <a:pt x="9298" y="9298"/>
                  </a:cubicBezTo>
                  <a:lnTo>
                    <a:pt x="4649" y="9298"/>
                  </a:lnTo>
                  <a:cubicBezTo>
                    <a:pt x="4649" y="13947"/>
                    <a:pt x="9298" y="13947"/>
                    <a:pt x="9298" y="18596"/>
                  </a:cubicBezTo>
                  <a:lnTo>
                    <a:pt x="4649" y="18596"/>
                  </a:lnTo>
                  <a:lnTo>
                    <a:pt x="0" y="18596"/>
                  </a:lnTo>
                  <a:cubicBezTo>
                    <a:pt x="0" y="23245"/>
                    <a:pt x="4649" y="23245"/>
                    <a:pt x="4649" y="23245"/>
                  </a:cubicBezTo>
                  <a:lnTo>
                    <a:pt x="9298" y="23245"/>
                  </a:lnTo>
                  <a:lnTo>
                    <a:pt x="21695" y="23245"/>
                  </a:lnTo>
                  <a:cubicBezTo>
                    <a:pt x="21695" y="18596"/>
                    <a:pt x="21695" y="23245"/>
                    <a:pt x="30993" y="18596"/>
                  </a:cubicBezTo>
                  <a:cubicBezTo>
                    <a:pt x="30993" y="18596"/>
                    <a:pt x="30993" y="13947"/>
                    <a:pt x="26344" y="18596"/>
                  </a:cubicBezTo>
                  <a:lnTo>
                    <a:pt x="26344" y="13947"/>
                  </a:lnTo>
                  <a:cubicBezTo>
                    <a:pt x="30993" y="13947"/>
                    <a:pt x="30993" y="9298"/>
                    <a:pt x="35642" y="9298"/>
                  </a:cubicBezTo>
                  <a:cubicBezTo>
                    <a:pt x="40291" y="4649"/>
                    <a:pt x="40291" y="4649"/>
                    <a:pt x="37192" y="464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58" name="Freeform: Shape 1957">
              <a:extLst>
                <a:ext uri="{FF2B5EF4-FFF2-40B4-BE49-F238E27FC236}">
                  <a16:creationId xmlns:a16="http://schemas.microsoft.com/office/drawing/2014/main" id="{5621198C-4501-1B64-1282-BD1A9155FB26}"/>
                </a:ext>
              </a:extLst>
            </p:cNvPr>
            <p:cNvSpPr/>
            <p:nvPr/>
          </p:nvSpPr>
          <p:spPr>
            <a:xfrm>
              <a:off x="7886921" y="2008707"/>
              <a:ext cx="44696" cy="59826"/>
            </a:xfrm>
            <a:custGeom>
              <a:avLst/>
              <a:gdLst>
                <a:gd name="connsiteX0" fmla="*/ 6199 w 0"/>
                <a:gd name="connsiteY0" fmla="*/ 6199 h 0"/>
                <a:gd name="connsiteX1" fmla="*/ 6199 w 0"/>
                <a:gd name="connsiteY1" fmla="*/ 0 h 0"/>
                <a:gd name="connsiteX2" fmla="*/ 0 w 0"/>
                <a:gd name="connsiteY2" fmla="*/ 0 h 0"/>
                <a:gd name="connsiteX3" fmla="*/ 6199 w 0"/>
                <a:gd name="connsiteY3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6199" y="6199"/>
                  </a:moveTo>
                  <a:lnTo>
                    <a:pt x="6199" y="0"/>
                  </a:lnTo>
                  <a:lnTo>
                    <a:pt x="0" y="0"/>
                  </a:lnTo>
                  <a:cubicBezTo>
                    <a:pt x="0" y="6199"/>
                    <a:pt x="0" y="6199"/>
                    <a:pt x="6199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59" name="Freeform: Shape 1958">
              <a:extLst>
                <a:ext uri="{FF2B5EF4-FFF2-40B4-BE49-F238E27FC236}">
                  <a16:creationId xmlns:a16="http://schemas.microsoft.com/office/drawing/2014/main" id="{18D6E1FA-008F-C05E-6072-5397677DAD76}"/>
                </a:ext>
              </a:extLst>
            </p:cNvPr>
            <p:cNvSpPr/>
            <p:nvPr/>
          </p:nvSpPr>
          <p:spPr>
            <a:xfrm>
              <a:off x="8123807" y="1942897"/>
              <a:ext cx="44696" cy="59826"/>
            </a:xfrm>
            <a:custGeom>
              <a:avLst/>
              <a:gdLst>
                <a:gd name="connsiteX0" fmla="*/ 12397 w 0"/>
                <a:gd name="connsiteY0" fmla="*/ 6199 h 0"/>
                <a:gd name="connsiteX1" fmla="*/ 6199 w 0"/>
                <a:gd name="connsiteY1" fmla="*/ 0 h 0"/>
                <a:gd name="connsiteX2" fmla="*/ 0 w 0"/>
                <a:gd name="connsiteY2" fmla="*/ 6199 h 0"/>
                <a:gd name="connsiteX3" fmla="*/ 12397 w 0"/>
                <a:gd name="connsiteY3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12397" y="6199"/>
                  </a:moveTo>
                  <a:cubicBezTo>
                    <a:pt x="12397" y="0"/>
                    <a:pt x="12397" y="0"/>
                    <a:pt x="6199" y="0"/>
                  </a:cubicBezTo>
                  <a:cubicBezTo>
                    <a:pt x="0" y="0"/>
                    <a:pt x="0" y="6199"/>
                    <a:pt x="0" y="6199"/>
                  </a:cubicBezTo>
                  <a:lnTo>
                    <a:pt x="12397" y="6199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60" name="Freeform: Shape 1959">
              <a:extLst>
                <a:ext uri="{FF2B5EF4-FFF2-40B4-BE49-F238E27FC236}">
                  <a16:creationId xmlns:a16="http://schemas.microsoft.com/office/drawing/2014/main" id="{2694682C-4B8A-7BBB-A742-10FD348FC50D}"/>
                </a:ext>
              </a:extLst>
            </p:cNvPr>
            <p:cNvSpPr/>
            <p:nvPr/>
          </p:nvSpPr>
          <p:spPr>
            <a:xfrm>
              <a:off x="7886921" y="1966829"/>
              <a:ext cx="44696" cy="59826"/>
            </a:xfrm>
            <a:custGeom>
              <a:avLst/>
              <a:gdLst>
                <a:gd name="connsiteX0" fmla="*/ 6199 w 0"/>
                <a:gd name="connsiteY0" fmla="*/ 6199 h 0"/>
                <a:gd name="connsiteX1" fmla="*/ 0 w 0"/>
                <a:gd name="connsiteY1" fmla="*/ 0 h 0"/>
                <a:gd name="connsiteX2" fmla="*/ 0 w 0"/>
                <a:gd name="connsiteY2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6199" y="6199"/>
                  </a:moveTo>
                  <a:lnTo>
                    <a:pt x="0" y="0"/>
                  </a:lnTo>
                  <a:lnTo>
                    <a:pt x="0" y="6199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61" name="Freeform: Shape 1960">
              <a:extLst>
                <a:ext uri="{FF2B5EF4-FFF2-40B4-BE49-F238E27FC236}">
                  <a16:creationId xmlns:a16="http://schemas.microsoft.com/office/drawing/2014/main" id="{D288EAE5-90C2-0D2A-F840-5D5F38DC484E}"/>
                </a:ext>
              </a:extLst>
            </p:cNvPr>
            <p:cNvSpPr/>
            <p:nvPr/>
          </p:nvSpPr>
          <p:spPr>
            <a:xfrm>
              <a:off x="7878976" y="1966829"/>
              <a:ext cx="44696" cy="59826"/>
            </a:xfrm>
            <a:custGeom>
              <a:avLst/>
              <a:gdLst>
                <a:gd name="connsiteX0" fmla="*/ 2755 w 0"/>
                <a:gd name="connsiteY0" fmla="*/ 0 h 0"/>
                <a:gd name="connsiteX1" fmla="*/ 2755 w 0"/>
                <a:gd name="connsiteY1" fmla="*/ 6199 h 0"/>
                <a:gd name="connsiteX2" fmla="*/ 2755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755" y="0"/>
                  </a:moveTo>
                  <a:cubicBezTo>
                    <a:pt x="2755" y="0"/>
                    <a:pt x="-3444" y="0"/>
                    <a:pt x="2755" y="6199"/>
                  </a:cubicBezTo>
                  <a:lnTo>
                    <a:pt x="2755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62" name="Freeform: Shape 1961">
              <a:extLst>
                <a:ext uri="{FF2B5EF4-FFF2-40B4-BE49-F238E27FC236}">
                  <a16:creationId xmlns:a16="http://schemas.microsoft.com/office/drawing/2014/main" id="{07FFBAA8-A3AC-AAC6-32C9-30B79F862649}"/>
                </a:ext>
              </a:extLst>
            </p:cNvPr>
            <p:cNvSpPr/>
            <p:nvPr/>
          </p:nvSpPr>
          <p:spPr>
            <a:xfrm>
              <a:off x="8169495" y="1907003"/>
              <a:ext cx="44696" cy="59826"/>
            </a:xfrm>
            <a:custGeom>
              <a:avLst/>
              <a:gdLst>
                <a:gd name="connsiteX0" fmla="*/ 2755 w 0"/>
                <a:gd name="connsiteY0" fmla="*/ 0 h 0"/>
                <a:gd name="connsiteX1" fmla="*/ 2755 w 0"/>
                <a:gd name="connsiteY1" fmla="*/ 3099 h 0"/>
                <a:gd name="connsiteX2" fmla="*/ 2755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755" y="0"/>
                  </a:moveTo>
                  <a:cubicBezTo>
                    <a:pt x="2755" y="0"/>
                    <a:pt x="-3444" y="3099"/>
                    <a:pt x="2755" y="3099"/>
                  </a:cubicBezTo>
                  <a:lnTo>
                    <a:pt x="2755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63" name="Freeform: Shape 1962">
              <a:extLst>
                <a:ext uri="{FF2B5EF4-FFF2-40B4-BE49-F238E27FC236}">
                  <a16:creationId xmlns:a16="http://schemas.microsoft.com/office/drawing/2014/main" id="{41ED028B-42FE-5F8C-6421-90916D8E988E}"/>
                </a:ext>
              </a:extLst>
            </p:cNvPr>
            <p:cNvSpPr/>
            <p:nvPr/>
          </p:nvSpPr>
          <p:spPr>
            <a:xfrm>
              <a:off x="8150624" y="1901023"/>
              <a:ext cx="44696" cy="59826"/>
            </a:xfrm>
            <a:custGeom>
              <a:avLst/>
              <a:gdLst>
                <a:gd name="connsiteX0" fmla="*/ 13947 w 0"/>
                <a:gd name="connsiteY0" fmla="*/ 6199 h 0"/>
                <a:gd name="connsiteX1" fmla="*/ 9298 w 0"/>
                <a:gd name="connsiteY1" fmla="*/ 6199 h 0"/>
                <a:gd name="connsiteX2" fmla="*/ 4649 w 0"/>
                <a:gd name="connsiteY2" fmla="*/ 0 h 0"/>
                <a:gd name="connsiteX3" fmla="*/ 0 w 0"/>
                <a:gd name="connsiteY3" fmla="*/ 0 h 0"/>
                <a:gd name="connsiteX4" fmla="*/ 0 w 0"/>
                <a:gd name="connsiteY4" fmla="*/ 6199 h 0"/>
                <a:gd name="connsiteX5" fmla="*/ 13947 w 0"/>
                <a:gd name="connsiteY5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13947" y="6199"/>
                  </a:moveTo>
                  <a:cubicBezTo>
                    <a:pt x="13947" y="0"/>
                    <a:pt x="9298" y="0"/>
                    <a:pt x="9298" y="6199"/>
                  </a:cubicBezTo>
                  <a:lnTo>
                    <a:pt x="4649" y="0"/>
                  </a:lnTo>
                  <a:lnTo>
                    <a:pt x="0" y="0"/>
                  </a:lnTo>
                  <a:lnTo>
                    <a:pt x="0" y="6199"/>
                  </a:lnTo>
                  <a:lnTo>
                    <a:pt x="13947" y="6199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64" name="Freeform: Shape 1963">
              <a:extLst>
                <a:ext uri="{FF2B5EF4-FFF2-40B4-BE49-F238E27FC236}">
                  <a16:creationId xmlns:a16="http://schemas.microsoft.com/office/drawing/2014/main" id="{88A4853B-B4B2-B072-CFC5-BF337ECFB7B4}"/>
                </a:ext>
              </a:extLst>
            </p:cNvPr>
            <p:cNvSpPr/>
            <p:nvPr/>
          </p:nvSpPr>
          <p:spPr>
            <a:xfrm>
              <a:off x="7127105" y="4485454"/>
              <a:ext cx="44696" cy="59826"/>
            </a:xfrm>
            <a:custGeom>
              <a:avLst/>
              <a:gdLst>
                <a:gd name="connsiteX0" fmla="*/ 4649 w 0"/>
                <a:gd name="connsiteY0" fmla="*/ 3099 h 0"/>
                <a:gd name="connsiteX1" fmla="*/ 4649 w 0"/>
                <a:gd name="connsiteY1" fmla="*/ 0 h 0"/>
                <a:gd name="connsiteX2" fmla="*/ 4649 w 0"/>
                <a:gd name="connsiteY2" fmla="*/ 30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4649" y="3099"/>
                  </a:moveTo>
                  <a:lnTo>
                    <a:pt x="4649" y="0"/>
                  </a:lnTo>
                  <a:cubicBezTo>
                    <a:pt x="-1550" y="0"/>
                    <a:pt x="-1550" y="3099"/>
                    <a:pt x="4649" y="30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65" name="Freeform: Shape 1964">
              <a:extLst>
                <a:ext uri="{FF2B5EF4-FFF2-40B4-BE49-F238E27FC236}">
                  <a16:creationId xmlns:a16="http://schemas.microsoft.com/office/drawing/2014/main" id="{05352D96-B747-D192-C748-36A6B33BC27A}"/>
                </a:ext>
              </a:extLst>
            </p:cNvPr>
            <p:cNvSpPr/>
            <p:nvPr/>
          </p:nvSpPr>
          <p:spPr>
            <a:xfrm>
              <a:off x="7153922" y="4485454"/>
              <a:ext cx="44696" cy="59826"/>
            </a:xfrm>
            <a:custGeom>
              <a:avLst/>
              <a:gdLst>
                <a:gd name="connsiteX0" fmla="*/ 10848 w 0"/>
                <a:gd name="connsiteY0" fmla="*/ 3099 h 0"/>
                <a:gd name="connsiteX1" fmla="*/ 10848 w 0"/>
                <a:gd name="connsiteY1" fmla="*/ 0 h 0"/>
                <a:gd name="connsiteX2" fmla="*/ 0 w 0"/>
                <a:gd name="connsiteY2" fmla="*/ 3099 h 0"/>
                <a:gd name="connsiteX3" fmla="*/ 6199 w 0"/>
                <a:gd name="connsiteY3" fmla="*/ 3099 h 0"/>
                <a:gd name="connsiteX4" fmla="*/ 10848 w 0"/>
                <a:gd name="connsiteY4" fmla="*/ 30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0848" y="3099"/>
                  </a:moveTo>
                  <a:lnTo>
                    <a:pt x="10848" y="0"/>
                  </a:lnTo>
                  <a:cubicBezTo>
                    <a:pt x="4649" y="0"/>
                    <a:pt x="4649" y="3099"/>
                    <a:pt x="0" y="3099"/>
                  </a:cubicBezTo>
                  <a:lnTo>
                    <a:pt x="6199" y="3099"/>
                  </a:lnTo>
                  <a:cubicBezTo>
                    <a:pt x="6199" y="6199"/>
                    <a:pt x="10848" y="6199"/>
                    <a:pt x="10848" y="30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66" name="Freeform: Shape 1965">
              <a:extLst>
                <a:ext uri="{FF2B5EF4-FFF2-40B4-BE49-F238E27FC236}">
                  <a16:creationId xmlns:a16="http://schemas.microsoft.com/office/drawing/2014/main" id="{2F754803-8BFA-CB8F-8758-C21028066F4E}"/>
                </a:ext>
              </a:extLst>
            </p:cNvPr>
            <p:cNvSpPr/>
            <p:nvPr/>
          </p:nvSpPr>
          <p:spPr>
            <a:xfrm>
              <a:off x="7775182" y="2200147"/>
              <a:ext cx="44696" cy="59826"/>
            </a:xfrm>
            <a:custGeom>
              <a:avLst/>
              <a:gdLst>
                <a:gd name="connsiteX0" fmla="*/ 9298 w 15496"/>
                <a:gd name="connsiteY0" fmla="*/ 6199 h 0"/>
                <a:gd name="connsiteX1" fmla="*/ 4649 w 15496"/>
                <a:gd name="connsiteY1" fmla="*/ 0 h 0"/>
                <a:gd name="connsiteX2" fmla="*/ 0 w 15496"/>
                <a:gd name="connsiteY2" fmla="*/ 6199 h 0"/>
                <a:gd name="connsiteX3" fmla="*/ 4649 w 15496"/>
                <a:gd name="connsiteY3" fmla="*/ 12397 h 0"/>
                <a:gd name="connsiteX4" fmla="*/ 9298 w 15496"/>
                <a:gd name="connsiteY4" fmla="*/ 12397 h 0"/>
                <a:gd name="connsiteX5" fmla="*/ 13947 w 15496"/>
                <a:gd name="connsiteY5" fmla="*/ 12397 h 0"/>
                <a:gd name="connsiteX6" fmla="*/ 23245 w 15496"/>
                <a:gd name="connsiteY6" fmla="*/ 1550 h 0"/>
                <a:gd name="connsiteX7" fmla="*/ 13947 w 15496"/>
                <a:gd name="connsiteY7" fmla="*/ 1550 h 0"/>
                <a:gd name="connsiteX8" fmla="*/ 9298 w 15496"/>
                <a:gd name="connsiteY8" fmla="*/ 1550 h 0"/>
                <a:gd name="connsiteX9" fmla="*/ 9298 w 15496"/>
                <a:gd name="connsiteY9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96">
                  <a:moveTo>
                    <a:pt x="9298" y="6199"/>
                  </a:moveTo>
                  <a:cubicBezTo>
                    <a:pt x="9298" y="6199"/>
                    <a:pt x="9298" y="0"/>
                    <a:pt x="4649" y="0"/>
                  </a:cubicBezTo>
                  <a:cubicBezTo>
                    <a:pt x="4649" y="6199"/>
                    <a:pt x="4649" y="6199"/>
                    <a:pt x="0" y="6199"/>
                  </a:cubicBezTo>
                  <a:cubicBezTo>
                    <a:pt x="0" y="12397"/>
                    <a:pt x="0" y="12397"/>
                    <a:pt x="4649" y="12397"/>
                  </a:cubicBezTo>
                  <a:cubicBezTo>
                    <a:pt x="4649" y="12397"/>
                    <a:pt x="9298" y="18596"/>
                    <a:pt x="9298" y="12397"/>
                  </a:cubicBezTo>
                  <a:cubicBezTo>
                    <a:pt x="13947" y="12397"/>
                    <a:pt x="18596" y="6199"/>
                    <a:pt x="13947" y="12397"/>
                  </a:cubicBezTo>
                  <a:cubicBezTo>
                    <a:pt x="18596" y="6199"/>
                    <a:pt x="23245" y="6199"/>
                    <a:pt x="23245" y="1550"/>
                  </a:cubicBezTo>
                  <a:lnTo>
                    <a:pt x="13947" y="1550"/>
                  </a:lnTo>
                  <a:lnTo>
                    <a:pt x="9298" y="1550"/>
                  </a:lnTo>
                  <a:cubicBezTo>
                    <a:pt x="13947" y="6199"/>
                    <a:pt x="13947" y="6199"/>
                    <a:pt x="9298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67" name="Freeform: Shape 1966">
              <a:extLst>
                <a:ext uri="{FF2B5EF4-FFF2-40B4-BE49-F238E27FC236}">
                  <a16:creationId xmlns:a16="http://schemas.microsoft.com/office/drawing/2014/main" id="{F30B4673-E3ED-6218-A9B1-EC269EB1CC36}"/>
                </a:ext>
              </a:extLst>
            </p:cNvPr>
            <p:cNvSpPr/>
            <p:nvPr/>
          </p:nvSpPr>
          <p:spPr>
            <a:xfrm>
              <a:off x="7824349" y="2134336"/>
              <a:ext cx="44696" cy="59826"/>
            </a:xfrm>
            <a:custGeom>
              <a:avLst/>
              <a:gdLst>
                <a:gd name="connsiteX0" fmla="*/ 3099 w 0"/>
                <a:gd name="connsiteY0" fmla="*/ 6199 h 0"/>
                <a:gd name="connsiteX1" fmla="*/ 6199 w 0"/>
                <a:gd name="connsiteY1" fmla="*/ 0 h 0"/>
                <a:gd name="connsiteX2" fmla="*/ 3099 w 0"/>
                <a:gd name="connsiteY2" fmla="*/ 0 h 0"/>
                <a:gd name="connsiteX3" fmla="*/ 0 w 0"/>
                <a:gd name="connsiteY3" fmla="*/ 10848 h 0"/>
                <a:gd name="connsiteX4" fmla="*/ 3099 w 0"/>
                <a:gd name="connsiteY4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099" y="6199"/>
                  </a:moveTo>
                  <a:cubicBezTo>
                    <a:pt x="3099" y="6199"/>
                    <a:pt x="6199" y="6199"/>
                    <a:pt x="6199" y="0"/>
                  </a:cubicBezTo>
                  <a:lnTo>
                    <a:pt x="3099" y="0"/>
                  </a:lnTo>
                  <a:cubicBezTo>
                    <a:pt x="0" y="6199"/>
                    <a:pt x="0" y="6199"/>
                    <a:pt x="0" y="10848"/>
                  </a:cubicBezTo>
                  <a:cubicBezTo>
                    <a:pt x="0" y="12397"/>
                    <a:pt x="3099" y="12397"/>
                    <a:pt x="3099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68" name="Freeform: Shape 1967">
              <a:extLst>
                <a:ext uri="{FF2B5EF4-FFF2-40B4-BE49-F238E27FC236}">
                  <a16:creationId xmlns:a16="http://schemas.microsoft.com/office/drawing/2014/main" id="{B49D382C-7C9A-A09B-ABA4-92726CAD1E69}"/>
                </a:ext>
              </a:extLst>
            </p:cNvPr>
            <p:cNvSpPr/>
            <p:nvPr/>
          </p:nvSpPr>
          <p:spPr>
            <a:xfrm>
              <a:off x="8235542" y="1907003"/>
              <a:ext cx="44696" cy="59826"/>
            </a:xfrm>
            <a:custGeom>
              <a:avLst/>
              <a:gdLst>
                <a:gd name="connsiteX0" fmla="*/ 6199 w 0"/>
                <a:gd name="connsiteY0" fmla="*/ 0 h 0"/>
                <a:gd name="connsiteX1" fmla="*/ 0 w 0"/>
                <a:gd name="connsiteY1" fmla="*/ 0 h 0"/>
                <a:gd name="connsiteX2" fmla="*/ 6199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6199" y="0"/>
                  </a:moveTo>
                  <a:lnTo>
                    <a:pt x="0" y="0"/>
                  </a:lnTo>
                  <a:cubicBezTo>
                    <a:pt x="6199" y="4649"/>
                    <a:pt x="12397" y="0"/>
                    <a:pt x="6199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69" name="Freeform: Shape 1968">
              <a:extLst>
                <a:ext uri="{FF2B5EF4-FFF2-40B4-BE49-F238E27FC236}">
                  <a16:creationId xmlns:a16="http://schemas.microsoft.com/office/drawing/2014/main" id="{5D2BB9FB-7AEA-30F9-A145-199E459B87D4}"/>
                </a:ext>
              </a:extLst>
            </p:cNvPr>
            <p:cNvSpPr/>
            <p:nvPr/>
          </p:nvSpPr>
          <p:spPr>
            <a:xfrm>
              <a:off x="8243365" y="1924950"/>
              <a:ext cx="44696" cy="59826"/>
            </a:xfrm>
            <a:custGeom>
              <a:avLst/>
              <a:gdLst>
                <a:gd name="connsiteX0" fmla="*/ 3487 w 0"/>
                <a:gd name="connsiteY0" fmla="*/ 6199 h 0"/>
                <a:gd name="connsiteX1" fmla="*/ 3487 w 0"/>
                <a:gd name="connsiteY1" fmla="*/ 0 h 0"/>
                <a:gd name="connsiteX2" fmla="*/ 3487 w 0"/>
                <a:gd name="connsiteY2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3487" y="6199"/>
                  </a:moveTo>
                  <a:lnTo>
                    <a:pt x="3487" y="0"/>
                  </a:lnTo>
                  <a:cubicBezTo>
                    <a:pt x="-1162" y="0"/>
                    <a:pt x="-1162" y="6199"/>
                    <a:pt x="3487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70" name="Freeform: Shape 1969">
              <a:extLst>
                <a:ext uri="{FF2B5EF4-FFF2-40B4-BE49-F238E27FC236}">
                  <a16:creationId xmlns:a16="http://schemas.microsoft.com/office/drawing/2014/main" id="{5DE41847-B96E-FCC8-DB42-7FFBE100EBDC}"/>
                </a:ext>
              </a:extLst>
            </p:cNvPr>
            <p:cNvSpPr/>
            <p:nvPr/>
          </p:nvSpPr>
          <p:spPr>
            <a:xfrm>
              <a:off x="8794231" y="1715564"/>
              <a:ext cx="44696" cy="59826"/>
            </a:xfrm>
            <a:custGeom>
              <a:avLst/>
              <a:gdLst>
                <a:gd name="connsiteX0" fmla="*/ 6199 w 0"/>
                <a:gd name="connsiteY0" fmla="*/ 0 h 0"/>
                <a:gd name="connsiteX1" fmla="*/ 0 w 0"/>
                <a:gd name="connsiteY1" fmla="*/ 6199 h 0"/>
                <a:gd name="connsiteX2" fmla="*/ 6199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6199" y="0"/>
                  </a:moveTo>
                  <a:cubicBezTo>
                    <a:pt x="6199" y="0"/>
                    <a:pt x="0" y="0"/>
                    <a:pt x="0" y="6199"/>
                  </a:cubicBezTo>
                  <a:cubicBezTo>
                    <a:pt x="1550" y="4649"/>
                    <a:pt x="6199" y="4649"/>
                    <a:pt x="6199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71" name="Freeform: Shape 1970">
              <a:extLst>
                <a:ext uri="{FF2B5EF4-FFF2-40B4-BE49-F238E27FC236}">
                  <a16:creationId xmlns:a16="http://schemas.microsoft.com/office/drawing/2014/main" id="{02DDCFB8-30A5-73CC-66FD-E91C78677623}"/>
                </a:ext>
              </a:extLst>
            </p:cNvPr>
            <p:cNvSpPr/>
            <p:nvPr/>
          </p:nvSpPr>
          <p:spPr>
            <a:xfrm>
              <a:off x="8606513" y="1841196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6199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0" y="6199"/>
                  </a:lnTo>
                  <a:cubicBezTo>
                    <a:pt x="0" y="6199"/>
                    <a:pt x="4649" y="0"/>
                    <a:pt x="0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72" name="Freeform: Shape 1971">
              <a:extLst>
                <a:ext uri="{FF2B5EF4-FFF2-40B4-BE49-F238E27FC236}">
                  <a16:creationId xmlns:a16="http://schemas.microsoft.com/office/drawing/2014/main" id="{11C5B909-2594-870A-AB45-3934F237C1C7}"/>
                </a:ext>
              </a:extLst>
            </p:cNvPr>
            <p:cNvSpPr/>
            <p:nvPr/>
          </p:nvSpPr>
          <p:spPr>
            <a:xfrm>
              <a:off x="8396446" y="1883076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6199 w 0"/>
                <a:gd name="connsiteY1" fmla="*/ 6199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0"/>
                    <a:pt x="0" y="6199"/>
                    <a:pt x="6199" y="6199"/>
                  </a:cubicBezTo>
                  <a:cubicBezTo>
                    <a:pt x="6199" y="6199"/>
                    <a:pt x="6199" y="0"/>
                    <a:pt x="0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73" name="Freeform: Shape 1972">
              <a:extLst>
                <a:ext uri="{FF2B5EF4-FFF2-40B4-BE49-F238E27FC236}">
                  <a16:creationId xmlns:a16="http://schemas.microsoft.com/office/drawing/2014/main" id="{95600014-5E1E-0215-6AA4-B9F9F3066F54}"/>
                </a:ext>
              </a:extLst>
            </p:cNvPr>
            <p:cNvSpPr/>
            <p:nvPr/>
          </p:nvSpPr>
          <p:spPr>
            <a:xfrm>
              <a:off x="7185209" y="4520040"/>
              <a:ext cx="44696" cy="59826"/>
            </a:xfrm>
            <a:custGeom>
              <a:avLst/>
              <a:gdLst>
                <a:gd name="connsiteX0" fmla="*/ 0 w 0"/>
                <a:gd name="connsiteY0" fmla="*/ 8087 h 0"/>
                <a:gd name="connsiteX1" fmla="*/ 6199 w 0"/>
                <a:gd name="connsiteY1" fmla="*/ 1889 h 0"/>
                <a:gd name="connsiteX2" fmla="*/ 0 w 0"/>
                <a:gd name="connsiteY2" fmla="*/ 808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8087"/>
                  </a:moveTo>
                  <a:cubicBezTo>
                    <a:pt x="6199" y="8087"/>
                    <a:pt x="6199" y="1889"/>
                    <a:pt x="6199" y="1889"/>
                  </a:cubicBezTo>
                  <a:cubicBezTo>
                    <a:pt x="0" y="-2760"/>
                    <a:pt x="0" y="1889"/>
                    <a:pt x="0" y="8087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74" name="Freeform: Shape 1973">
              <a:extLst>
                <a:ext uri="{FF2B5EF4-FFF2-40B4-BE49-F238E27FC236}">
                  <a16:creationId xmlns:a16="http://schemas.microsoft.com/office/drawing/2014/main" id="{3A7B763A-4BF3-042F-EF47-BD6F10F1A838}"/>
                </a:ext>
              </a:extLst>
            </p:cNvPr>
            <p:cNvSpPr/>
            <p:nvPr/>
          </p:nvSpPr>
          <p:spPr>
            <a:xfrm>
              <a:off x="6613109" y="4485454"/>
              <a:ext cx="44696" cy="59826"/>
            </a:xfrm>
            <a:custGeom>
              <a:avLst/>
              <a:gdLst>
                <a:gd name="connsiteX0" fmla="*/ 6199 w 0"/>
                <a:gd name="connsiteY0" fmla="*/ 0 h 0"/>
                <a:gd name="connsiteX1" fmla="*/ 6199 w 0"/>
                <a:gd name="connsiteY1" fmla="*/ 3099 h 0"/>
                <a:gd name="connsiteX2" fmla="*/ 6199 w 0"/>
                <a:gd name="connsiteY2" fmla="*/ 6199 h 0"/>
                <a:gd name="connsiteX3" fmla="*/ 0 w 0"/>
                <a:gd name="connsiteY3" fmla="*/ 6199 h 0"/>
                <a:gd name="connsiteX4" fmla="*/ 0 w 0"/>
                <a:gd name="connsiteY4" fmla="*/ 3099 h 0"/>
                <a:gd name="connsiteX5" fmla="*/ 6199 w 0"/>
                <a:gd name="connsiteY5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6199" y="0"/>
                  </a:moveTo>
                  <a:lnTo>
                    <a:pt x="6199" y="3099"/>
                  </a:lnTo>
                  <a:lnTo>
                    <a:pt x="6199" y="6199"/>
                  </a:lnTo>
                  <a:lnTo>
                    <a:pt x="0" y="6199"/>
                  </a:lnTo>
                  <a:lnTo>
                    <a:pt x="0" y="3099"/>
                  </a:lnTo>
                  <a:cubicBezTo>
                    <a:pt x="6199" y="3099"/>
                    <a:pt x="6199" y="0"/>
                    <a:pt x="6199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75" name="Freeform: Shape 1974">
              <a:extLst>
                <a:ext uri="{FF2B5EF4-FFF2-40B4-BE49-F238E27FC236}">
                  <a16:creationId xmlns:a16="http://schemas.microsoft.com/office/drawing/2014/main" id="{25901FDD-DF70-2FD3-693A-2236A7955BAA}"/>
                </a:ext>
              </a:extLst>
            </p:cNvPr>
            <p:cNvSpPr/>
            <p:nvPr/>
          </p:nvSpPr>
          <p:spPr>
            <a:xfrm>
              <a:off x="6738258" y="4377768"/>
              <a:ext cx="44696" cy="59826"/>
            </a:xfrm>
            <a:custGeom>
              <a:avLst/>
              <a:gdLst>
                <a:gd name="connsiteX0" fmla="*/ 4649 w 15496"/>
                <a:gd name="connsiteY0" fmla="*/ 6199 h 0"/>
                <a:gd name="connsiteX1" fmla="*/ 9298 w 15496"/>
                <a:gd name="connsiteY1" fmla="*/ 6199 h 0"/>
                <a:gd name="connsiteX2" fmla="*/ 9298 w 15496"/>
                <a:gd name="connsiteY2" fmla="*/ 3099 h 0"/>
                <a:gd name="connsiteX3" fmla="*/ 13947 w 15496"/>
                <a:gd name="connsiteY3" fmla="*/ 0 h 0"/>
                <a:gd name="connsiteX4" fmla="*/ 17046 w 15496"/>
                <a:gd name="connsiteY4" fmla="*/ 0 h 0"/>
                <a:gd name="connsiteX5" fmla="*/ 12397 w 15496"/>
                <a:gd name="connsiteY5" fmla="*/ 0 h 0"/>
                <a:gd name="connsiteX6" fmla="*/ 7748 w 15496"/>
                <a:gd name="connsiteY6" fmla="*/ 3099 h 0"/>
                <a:gd name="connsiteX7" fmla="*/ 0 w 15496"/>
                <a:gd name="connsiteY7" fmla="*/ 6199 h 0"/>
                <a:gd name="connsiteX8" fmla="*/ 4649 w 15496"/>
                <a:gd name="connsiteY8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496">
                  <a:moveTo>
                    <a:pt x="4649" y="6199"/>
                  </a:moveTo>
                  <a:lnTo>
                    <a:pt x="9298" y="6199"/>
                  </a:lnTo>
                  <a:lnTo>
                    <a:pt x="9298" y="3099"/>
                  </a:lnTo>
                  <a:cubicBezTo>
                    <a:pt x="13947" y="3099"/>
                    <a:pt x="13947" y="3099"/>
                    <a:pt x="13947" y="0"/>
                  </a:cubicBezTo>
                  <a:lnTo>
                    <a:pt x="17046" y="0"/>
                  </a:lnTo>
                  <a:lnTo>
                    <a:pt x="12397" y="0"/>
                  </a:lnTo>
                  <a:cubicBezTo>
                    <a:pt x="7748" y="0"/>
                    <a:pt x="7748" y="0"/>
                    <a:pt x="7748" y="3099"/>
                  </a:cubicBezTo>
                  <a:cubicBezTo>
                    <a:pt x="3099" y="3099"/>
                    <a:pt x="3099" y="6199"/>
                    <a:pt x="0" y="6199"/>
                  </a:cubicBezTo>
                  <a:lnTo>
                    <a:pt x="4649" y="6199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76" name="Freeform: Shape 1975">
              <a:extLst>
                <a:ext uri="{FF2B5EF4-FFF2-40B4-BE49-F238E27FC236}">
                  <a16:creationId xmlns:a16="http://schemas.microsoft.com/office/drawing/2014/main" id="{C4915164-217A-F9D6-607C-7D3F872CC58B}"/>
                </a:ext>
              </a:extLst>
            </p:cNvPr>
            <p:cNvSpPr/>
            <p:nvPr/>
          </p:nvSpPr>
          <p:spPr>
            <a:xfrm>
              <a:off x="6568911" y="4443574"/>
              <a:ext cx="44696" cy="59826"/>
            </a:xfrm>
            <a:custGeom>
              <a:avLst/>
              <a:gdLst>
                <a:gd name="connsiteX0" fmla="*/ 4477 w 0"/>
                <a:gd name="connsiteY0" fmla="*/ 0 h 0"/>
                <a:gd name="connsiteX1" fmla="*/ 1377 w 0"/>
                <a:gd name="connsiteY1" fmla="*/ 0 h 0"/>
                <a:gd name="connsiteX2" fmla="*/ 1377 w 0"/>
                <a:gd name="connsiteY2" fmla="*/ 6199 h 0"/>
                <a:gd name="connsiteX3" fmla="*/ 4477 w 0"/>
                <a:gd name="connsiteY3" fmla="*/ 6199 h 0"/>
                <a:gd name="connsiteX4" fmla="*/ 4477 w 0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4477" y="0"/>
                  </a:moveTo>
                  <a:lnTo>
                    <a:pt x="1377" y="0"/>
                  </a:lnTo>
                  <a:cubicBezTo>
                    <a:pt x="1377" y="0"/>
                    <a:pt x="-1722" y="6199"/>
                    <a:pt x="1377" y="6199"/>
                  </a:cubicBezTo>
                  <a:lnTo>
                    <a:pt x="4477" y="6199"/>
                  </a:lnTo>
                  <a:lnTo>
                    <a:pt x="4477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77" name="Freeform: Shape 1976">
              <a:extLst>
                <a:ext uri="{FF2B5EF4-FFF2-40B4-BE49-F238E27FC236}">
                  <a16:creationId xmlns:a16="http://schemas.microsoft.com/office/drawing/2014/main" id="{276181F4-7A8E-B000-809C-454A6AB413B3}"/>
                </a:ext>
              </a:extLst>
            </p:cNvPr>
            <p:cNvSpPr/>
            <p:nvPr/>
          </p:nvSpPr>
          <p:spPr>
            <a:xfrm>
              <a:off x="6756134" y="4168382"/>
              <a:ext cx="44696" cy="119649"/>
            </a:xfrm>
            <a:custGeom>
              <a:avLst/>
              <a:gdLst>
                <a:gd name="connsiteX0" fmla="*/ 12397 w 0"/>
                <a:gd name="connsiteY0" fmla="*/ 0 h 30993"/>
                <a:gd name="connsiteX1" fmla="*/ 12397 w 0"/>
                <a:gd name="connsiteY1" fmla="*/ 4649 h 30993"/>
                <a:gd name="connsiteX2" fmla="*/ 12397 w 0"/>
                <a:gd name="connsiteY2" fmla="*/ 9298 h 30993"/>
                <a:gd name="connsiteX3" fmla="*/ 4649 w 0"/>
                <a:gd name="connsiteY3" fmla="*/ 9298 h 30993"/>
                <a:gd name="connsiteX4" fmla="*/ 0 w 0"/>
                <a:gd name="connsiteY4" fmla="*/ 13947 h 30993"/>
                <a:gd name="connsiteX5" fmla="*/ 0 w 0"/>
                <a:gd name="connsiteY5" fmla="*/ 23245 h 30993"/>
                <a:gd name="connsiteX6" fmla="*/ 0 w 0"/>
                <a:gd name="connsiteY6" fmla="*/ 32543 h 30993"/>
                <a:gd name="connsiteX7" fmla="*/ 0 w 0"/>
                <a:gd name="connsiteY7" fmla="*/ 23245 h 30993"/>
                <a:gd name="connsiteX8" fmla="*/ 0 w 0"/>
                <a:gd name="connsiteY8" fmla="*/ 18596 h 30993"/>
                <a:gd name="connsiteX9" fmla="*/ 0 w 0"/>
                <a:gd name="connsiteY9" fmla="*/ 13947 h 30993"/>
                <a:gd name="connsiteX10" fmla="*/ 0 w 0"/>
                <a:gd name="connsiteY10" fmla="*/ 9298 h 30993"/>
                <a:gd name="connsiteX11" fmla="*/ 4649 w 0"/>
                <a:gd name="connsiteY11" fmla="*/ 4649 h 30993"/>
                <a:gd name="connsiteX12" fmla="*/ 9298 w 0"/>
                <a:gd name="connsiteY12" fmla="*/ 4649 h 30993"/>
                <a:gd name="connsiteX13" fmla="*/ 12397 w 0"/>
                <a:gd name="connsiteY13" fmla="*/ 0 h 309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h="30993">
                  <a:moveTo>
                    <a:pt x="12397" y="0"/>
                  </a:moveTo>
                  <a:cubicBezTo>
                    <a:pt x="17046" y="0"/>
                    <a:pt x="12397" y="0"/>
                    <a:pt x="12397" y="4649"/>
                  </a:cubicBezTo>
                  <a:lnTo>
                    <a:pt x="12397" y="9298"/>
                  </a:lnTo>
                  <a:lnTo>
                    <a:pt x="4649" y="9298"/>
                  </a:lnTo>
                  <a:cubicBezTo>
                    <a:pt x="4649" y="13947"/>
                    <a:pt x="4649" y="13947"/>
                    <a:pt x="0" y="13947"/>
                  </a:cubicBezTo>
                  <a:lnTo>
                    <a:pt x="0" y="23245"/>
                  </a:lnTo>
                  <a:lnTo>
                    <a:pt x="0" y="32543"/>
                  </a:lnTo>
                  <a:lnTo>
                    <a:pt x="0" y="23245"/>
                  </a:lnTo>
                  <a:lnTo>
                    <a:pt x="0" y="18596"/>
                  </a:lnTo>
                  <a:lnTo>
                    <a:pt x="0" y="13947"/>
                  </a:lnTo>
                  <a:lnTo>
                    <a:pt x="0" y="9298"/>
                  </a:lnTo>
                  <a:cubicBezTo>
                    <a:pt x="4649" y="9298"/>
                    <a:pt x="4649" y="9298"/>
                    <a:pt x="4649" y="4649"/>
                  </a:cubicBezTo>
                  <a:lnTo>
                    <a:pt x="9298" y="4649"/>
                  </a:lnTo>
                  <a:cubicBezTo>
                    <a:pt x="12397" y="4649"/>
                    <a:pt x="12397" y="4649"/>
                    <a:pt x="12397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78" name="Freeform: Shape 1977">
              <a:extLst>
                <a:ext uri="{FF2B5EF4-FFF2-40B4-BE49-F238E27FC236}">
                  <a16:creationId xmlns:a16="http://schemas.microsoft.com/office/drawing/2014/main" id="{876B9EA3-8471-3151-BCBC-CFA12D4A5592}"/>
                </a:ext>
              </a:extLst>
            </p:cNvPr>
            <p:cNvSpPr/>
            <p:nvPr/>
          </p:nvSpPr>
          <p:spPr>
            <a:xfrm>
              <a:off x="6586292" y="4252135"/>
              <a:ext cx="44696" cy="59826"/>
            </a:xfrm>
            <a:custGeom>
              <a:avLst/>
              <a:gdLst>
                <a:gd name="connsiteX0" fmla="*/ 6199 w 0"/>
                <a:gd name="connsiteY0" fmla="*/ 0 h 0"/>
                <a:gd name="connsiteX1" fmla="*/ 6199 w 0"/>
                <a:gd name="connsiteY1" fmla="*/ 0 h 0"/>
                <a:gd name="connsiteX2" fmla="*/ 9298 w 0"/>
                <a:gd name="connsiteY2" fmla="*/ 6199 h 0"/>
                <a:gd name="connsiteX3" fmla="*/ 9298 w 0"/>
                <a:gd name="connsiteY3" fmla="*/ 12397 h 0"/>
                <a:gd name="connsiteX4" fmla="*/ 6199 w 0"/>
                <a:gd name="connsiteY4" fmla="*/ 12397 h 0"/>
                <a:gd name="connsiteX5" fmla="*/ 3099 w 0"/>
                <a:gd name="connsiteY5" fmla="*/ 12397 h 0"/>
                <a:gd name="connsiteX6" fmla="*/ 0 w 0"/>
                <a:gd name="connsiteY6" fmla="*/ 12397 h 0"/>
                <a:gd name="connsiteX7" fmla="*/ 0 w 0"/>
                <a:gd name="connsiteY7" fmla="*/ 6199 h 0"/>
                <a:gd name="connsiteX8" fmla="*/ 3099 w 0"/>
                <a:gd name="connsiteY8" fmla="*/ 6199 h 0"/>
                <a:gd name="connsiteX9" fmla="*/ 6199 w 0"/>
                <a:gd name="connsiteY9" fmla="*/ 6199 h 0"/>
                <a:gd name="connsiteX10" fmla="*/ 3099 w 0"/>
                <a:gd name="connsiteY10" fmla="*/ 6199 h 0"/>
                <a:gd name="connsiteX11" fmla="*/ 0 w 0"/>
                <a:gd name="connsiteY11" fmla="*/ 0 h 0"/>
                <a:gd name="connsiteX12" fmla="*/ 3099 w 0"/>
                <a:gd name="connsiteY12" fmla="*/ 0 h 0"/>
                <a:gd name="connsiteX13" fmla="*/ 6199 w 0"/>
                <a:gd name="connsiteY1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>
                  <a:moveTo>
                    <a:pt x="6199" y="0"/>
                  </a:moveTo>
                  <a:lnTo>
                    <a:pt x="6199" y="0"/>
                  </a:lnTo>
                  <a:cubicBezTo>
                    <a:pt x="6199" y="6199"/>
                    <a:pt x="9298" y="6199"/>
                    <a:pt x="9298" y="6199"/>
                  </a:cubicBezTo>
                  <a:lnTo>
                    <a:pt x="9298" y="12397"/>
                  </a:lnTo>
                  <a:lnTo>
                    <a:pt x="6199" y="12397"/>
                  </a:lnTo>
                  <a:lnTo>
                    <a:pt x="3099" y="12397"/>
                  </a:lnTo>
                  <a:lnTo>
                    <a:pt x="0" y="12397"/>
                  </a:lnTo>
                  <a:lnTo>
                    <a:pt x="0" y="6199"/>
                  </a:lnTo>
                  <a:lnTo>
                    <a:pt x="3099" y="6199"/>
                  </a:lnTo>
                  <a:lnTo>
                    <a:pt x="6199" y="6199"/>
                  </a:lnTo>
                  <a:lnTo>
                    <a:pt x="3099" y="6199"/>
                  </a:lnTo>
                  <a:lnTo>
                    <a:pt x="0" y="0"/>
                  </a:lnTo>
                  <a:lnTo>
                    <a:pt x="3099" y="0"/>
                  </a:lnTo>
                  <a:lnTo>
                    <a:pt x="6199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79" name="Freeform: Shape 1978">
              <a:extLst>
                <a:ext uri="{FF2B5EF4-FFF2-40B4-BE49-F238E27FC236}">
                  <a16:creationId xmlns:a16="http://schemas.microsoft.com/office/drawing/2014/main" id="{EE5FCC31-97F6-CEB8-27D7-6DD695D2A06D}"/>
                </a:ext>
              </a:extLst>
            </p:cNvPr>
            <p:cNvSpPr/>
            <p:nvPr/>
          </p:nvSpPr>
          <p:spPr>
            <a:xfrm>
              <a:off x="6555999" y="4126506"/>
              <a:ext cx="44696" cy="59826"/>
            </a:xfrm>
            <a:custGeom>
              <a:avLst/>
              <a:gdLst>
                <a:gd name="connsiteX0" fmla="*/ 2755 w 0"/>
                <a:gd name="connsiteY0" fmla="*/ 0 h 0"/>
                <a:gd name="connsiteX1" fmla="*/ 2755 w 0"/>
                <a:gd name="connsiteY1" fmla="*/ 6199 h 0"/>
                <a:gd name="connsiteX2" fmla="*/ 2755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755" y="0"/>
                  </a:moveTo>
                  <a:cubicBezTo>
                    <a:pt x="-3444" y="6199"/>
                    <a:pt x="2755" y="6199"/>
                    <a:pt x="2755" y="6199"/>
                  </a:cubicBezTo>
                  <a:lnTo>
                    <a:pt x="2755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80" name="Freeform: Shape 1979">
              <a:extLst>
                <a:ext uri="{FF2B5EF4-FFF2-40B4-BE49-F238E27FC236}">
                  <a16:creationId xmlns:a16="http://schemas.microsoft.com/office/drawing/2014/main" id="{2A071134-FDD4-6B9E-0223-CD865CDA7DC2}"/>
                </a:ext>
              </a:extLst>
            </p:cNvPr>
            <p:cNvSpPr/>
            <p:nvPr/>
          </p:nvSpPr>
          <p:spPr>
            <a:xfrm>
              <a:off x="6537624" y="3994889"/>
              <a:ext cx="44696" cy="59826"/>
            </a:xfrm>
            <a:custGeom>
              <a:avLst/>
              <a:gdLst>
                <a:gd name="connsiteX0" fmla="*/ 9126 w 0"/>
                <a:gd name="connsiteY0" fmla="*/ 0 h 0"/>
                <a:gd name="connsiteX1" fmla="*/ 9126 w 0"/>
                <a:gd name="connsiteY1" fmla="*/ 6199 h 0"/>
                <a:gd name="connsiteX2" fmla="*/ 1377 w 0"/>
                <a:gd name="connsiteY2" fmla="*/ 6199 h 0"/>
                <a:gd name="connsiteX3" fmla="*/ 1377 w 0"/>
                <a:gd name="connsiteY3" fmla="*/ 0 h 0"/>
                <a:gd name="connsiteX4" fmla="*/ 9126 w 0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9126" y="0"/>
                  </a:moveTo>
                  <a:lnTo>
                    <a:pt x="9126" y="6199"/>
                  </a:lnTo>
                  <a:lnTo>
                    <a:pt x="1377" y="6199"/>
                  </a:lnTo>
                  <a:cubicBezTo>
                    <a:pt x="-1722" y="6199"/>
                    <a:pt x="1377" y="0"/>
                    <a:pt x="1377" y="0"/>
                  </a:cubicBezTo>
                  <a:lnTo>
                    <a:pt x="9126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81" name="Freeform: Shape 1980">
              <a:extLst>
                <a:ext uri="{FF2B5EF4-FFF2-40B4-BE49-F238E27FC236}">
                  <a16:creationId xmlns:a16="http://schemas.microsoft.com/office/drawing/2014/main" id="{53764412-C695-14BA-EE9A-BA55A671F0AB}"/>
                </a:ext>
              </a:extLst>
            </p:cNvPr>
            <p:cNvSpPr/>
            <p:nvPr/>
          </p:nvSpPr>
          <p:spPr>
            <a:xfrm>
              <a:off x="6563945" y="3887205"/>
              <a:ext cx="44696" cy="59826"/>
            </a:xfrm>
            <a:custGeom>
              <a:avLst/>
              <a:gdLst>
                <a:gd name="connsiteX0" fmla="*/ 3099 w 0"/>
                <a:gd name="connsiteY0" fmla="*/ 0 h 15496"/>
                <a:gd name="connsiteX1" fmla="*/ 3099 w 0"/>
                <a:gd name="connsiteY1" fmla="*/ 6199 h 15496"/>
                <a:gd name="connsiteX2" fmla="*/ 3099 w 0"/>
                <a:gd name="connsiteY2" fmla="*/ 12397 h 15496"/>
                <a:gd name="connsiteX3" fmla="*/ 0 w 0"/>
                <a:gd name="connsiteY3" fmla="*/ 12397 h 15496"/>
                <a:gd name="connsiteX4" fmla="*/ 0 w 0"/>
                <a:gd name="connsiteY4" fmla="*/ 6199 h 15496"/>
                <a:gd name="connsiteX5" fmla="*/ 3099 w 0"/>
                <a:gd name="connsiteY5" fmla="*/ 0 h 15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15496">
                  <a:moveTo>
                    <a:pt x="3099" y="0"/>
                  </a:moveTo>
                  <a:lnTo>
                    <a:pt x="3099" y="6199"/>
                  </a:lnTo>
                  <a:cubicBezTo>
                    <a:pt x="3099" y="6199"/>
                    <a:pt x="6199" y="12397"/>
                    <a:pt x="3099" y="12397"/>
                  </a:cubicBezTo>
                  <a:cubicBezTo>
                    <a:pt x="3099" y="18596"/>
                    <a:pt x="0" y="18596"/>
                    <a:pt x="0" y="12397"/>
                  </a:cubicBezTo>
                  <a:lnTo>
                    <a:pt x="0" y="6199"/>
                  </a:lnTo>
                  <a:cubicBezTo>
                    <a:pt x="0" y="0"/>
                    <a:pt x="0" y="0"/>
                    <a:pt x="3099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82" name="Freeform: Shape 1981">
              <a:extLst>
                <a:ext uri="{FF2B5EF4-FFF2-40B4-BE49-F238E27FC236}">
                  <a16:creationId xmlns:a16="http://schemas.microsoft.com/office/drawing/2014/main" id="{6934A55C-2CB3-83F5-68D9-1D68D9E1CD1B}"/>
                </a:ext>
              </a:extLst>
            </p:cNvPr>
            <p:cNvSpPr/>
            <p:nvPr/>
          </p:nvSpPr>
          <p:spPr>
            <a:xfrm>
              <a:off x="6724849" y="3659870"/>
              <a:ext cx="44696" cy="59826"/>
            </a:xfrm>
            <a:custGeom>
              <a:avLst/>
              <a:gdLst>
                <a:gd name="connsiteX0" fmla="*/ 0 w 0"/>
                <a:gd name="connsiteY0" fmla="*/ 6199 h 0"/>
                <a:gd name="connsiteX1" fmla="*/ 6199 w 0"/>
                <a:gd name="connsiteY1" fmla="*/ 6199 h 0"/>
                <a:gd name="connsiteX2" fmla="*/ 12397 w 0"/>
                <a:gd name="connsiteY2" fmla="*/ 3099 h 0"/>
                <a:gd name="connsiteX3" fmla="*/ 12397 w 0"/>
                <a:gd name="connsiteY3" fmla="*/ 0 h 0"/>
                <a:gd name="connsiteX4" fmla="*/ 6199 w 0"/>
                <a:gd name="connsiteY4" fmla="*/ 3099 h 0"/>
                <a:gd name="connsiteX5" fmla="*/ 0 w 0"/>
                <a:gd name="connsiteY5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0" y="6199"/>
                  </a:moveTo>
                  <a:cubicBezTo>
                    <a:pt x="0" y="6199"/>
                    <a:pt x="0" y="9298"/>
                    <a:pt x="6199" y="6199"/>
                  </a:cubicBezTo>
                  <a:cubicBezTo>
                    <a:pt x="6199" y="6199"/>
                    <a:pt x="6199" y="3099"/>
                    <a:pt x="12397" y="3099"/>
                  </a:cubicBezTo>
                  <a:lnTo>
                    <a:pt x="12397" y="0"/>
                  </a:lnTo>
                  <a:cubicBezTo>
                    <a:pt x="12397" y="0"/>
                    <a:pt x="6199" y="0"/>
                    <a:pt x="6199" y="3099"/>
                  </a:cubicBezTo>
                  <a:cubicBezTo>
                    <a:pt x="6199" y="1550"/>
                    <a:pt x="0" y="1550"/>
                    <a:pt x="0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83" name="Freeform: Shape 1982">
              <a:extLst>
                <a:ext uri="{FF2B5EF4-FFF2-40B4-BE49-F238E27FC236}">
                  <a16:creationId xmlns:a16="http://schemas.microsoft.com/office/drawing/2014/main" id="{69C838AF-1550-B943-ED92-D72805B4C889}"/>
                </a:ext>
              </a:extLst>
            </p:cNvPr>
            <p:cNvSpPr/>
            <p:nvPr/>
          </p:nvSpPr>
          <p:spPr>
            <a:xfrm>
              <a:off x="6867872" y="3580105"/>
              <a:ext cx="44696" cy="59826"/>
            </a:xfrm>
            <a:custGeom>
              <a:avLst/>
              <a:gdLst>
                <a:gd name="connsiteX0" fmla="*/ 0 w 0"/>
                <a:gd name="connsiteY0" fmla="*/ 2066 h 0"/>
                <a:gd name="connsiteX1" fmla="*/ 0 w 0"/>
                <a:gd name="connsiteY1" fmla="*/ 8265 h 0"/>
                <a:gd name="connsiteX2" fmla="*/ 3099 w 0"/>
                <a:gd name="connsiteY2" fmla="*/ 8265 h 0"/>
                <a:gd name="connsiteX3" fmla="*/ 3099 w 0"/>
                <a:gd name="connsiteY3" fmla="*/ 2066 h 0"/>
                <a:gd name="connsiteX4" fmla="*/ 0 w 0"/>
                <a:gd name="connsiteY4" fmla="*/ 206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0" y="2066"/>
                  </a:moveTo>
                  <a:lnTo>
                    <a:pt x="0" y="8265"/>
                  </a:lnTo>
                  <a:lnTo>
                    <a:pt x="3099" y="8265"/>
                  </a:lnTo>
                  <a:cubicBezTo>
                    <a:pt x="6199" y="2066"/>
                    <a:pt x="3099" y="2066"/>
                    <a:pt x="3099" y="2066"/>
                  </a:cubicBezTo>
                  <a:cubicBezTo>
                    <a:pt x="3099" y="2066"/>
                    <a:pt x="0" y="-2583"/>
                    <a:pt x="0" y="2066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84" name="Freeform: Shape 1983">
              <a:extLst>
                <a:ext uri="{FF2B5EF4-FFF2-40B4-BE49-F238E27FC236}">
                  <a16:creationId xmlns:a16="http://schemas.microsoft.com/office/drawing/2014/main" id="{BC253F5B-F43D-F532-81E1-ED870EBCA399}"/>
                </a:ext>
              </a:extLst>
            </p:cNvPr>
            <p:cNvSpPr/>
            <p:nvPr/>
          </p:nvSpPr>
          <p:spPr>
            <a:xfrm>
              <a:off x="6867872" y="3510310"/>
              <a:ext cx="44696" cy="59826"/>
            </a:xfrm>
            <a:custGeom>
              <a:avLst/>
              <a:gdLst>
                <a:gd name="connsiteX0" fmla="*/ 0 w 15496"/>
                <a:gd name="connsiteY0" fmla="*/ 6199 h 0"/>
                <a:gd name="connsiteX1" fmla="*/ 0 w 15496"/>
                <a:gd name="connsiteY1" fmla="*/ 3099 h 0"/>
                <a:gd name="connsiteX2" fmla="*/ 4649 w 15496"/>
                <a:gd name="connsiteY2" fmla="*/ 3099 h 0"/>
                <a:gd name="connsiteX3" fmla="*/ 9298 w 15496"/>
                <a:gd name="connsiteY3" fmla="*/ 0 h 0"/>
                <a:gd name="connsiteX4" fmla="*/ 13947 w 15496"/>
                <a:gd name="connsiteY4" fmla="*/ 0 h 0"/>
                <a:gd name="connsiteX5" fmla="*/ 18596 w 15496"/>
                <a:gd name="connsiteY5" fmla="*/ 3099 h 0"/>
                <a:gd name="connsiteX6" fmla="*/ 18596 w 15496"/>
                <a:gd name="connsiteY6" fmla="*/ 6199 h 0"/>
                <a:gd name="connsiteX7" fmla="*/ 18596 w 15496"/>
                <a:gd name="connsiteY7" fmla="*/ 9298 h 0"/>
                <a:gd name="connsiteX8" fmla="*/ 10848 w 15496"/>
                <a:gd name="connsiteY8" fmla="*/ 9298 h 0"/>
                <a:gd name="connsiteX9" fmla="*/ 6199 w 15496"/>
                <a:gd name="connsiteY9" fmla="*/ 6199 h 0"/>
                <a:gd name="connsiteX10" fmla="*/ 6199 w 15496"/>
                <a:gd name="connsiteY10" fmla="*/ 9298 h 0"/>
                <a:gd name="connsiteX11" fmla="*/ 0 w 15496"/>
                <a:gd name="connsiteY11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496">
                  <a:moveTo>
                    <a:pt x="0" y="6199"/>
                  </a:moveTo>
                  <a:lnTo>
                    <a:pt x="0" y="3099"/>
                  </a:lnTo>
                  <a:lnTo>
                    <a:pt x="4649" y="3099"/>
                  </a:lnTo>
                  <a:cubicBezTo>
                    <a:pt x="9298" y="3099"/>
                    <a:pt x="4649" y="3099"/>
                    <a:pt x="9298" y="0"/>
                  </a:cubicBezTo>
                  <a:lnTo>
                    <a:pt x="13947" y="0"/>
                  </a:lnTo>
                  <a:cubicBezTo>
                    <a:pt x="13947" y="0"/>
                    <a:pt x="13947" y="3099"/>
                    <a:pt x="18596" y="3099"/>
                  </a:cubicBezTo>
                  <a:lnTo>
                    <a:pt x="18596" y="6199"/>
                  </a:lnTo>
                  <a:lnTo>
                    <a:pt x="18596" y="9298"/>
                  </a:lnTo>
                  <a:lnTo>
                    <a:pt x="10848" y="9298"/>
                  </a:lnTo>
                  <a:cubicBezTo>
                    <a:pt x="10848" y="6199"/>
                    <a:pt x="10848" y="6199"/>
                    <a:pt x="6199" y="6199"/>
                  </a:cubicBezTo>
                  <a:lnTo>
                    <a:pt x="6199" y="9298"/>
                  </a:lnTo>
                  <a:cubicBezTo>
                    <a:pt x="0" y="9298"/>
                    <a:pt x="0" y="6199"/>
                    <a:pt x="0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85" name="Freeform: Shape 1984">
              <a:extLst>
                <a:ext uri="{FF2B5EF4-FFF2-40B4-BE49-F238E27FC236}">
                  <a16:creationId xmlns:a16="http://schemas.microsoft.com/office/drawing/2014/main" id="{7F2BF7F6-EA76-BA4C-1345-7C19EE9E971E}"/>
                </a:ext>
              </a:extLst>
            </p:cNvPr>
            <p:cNvSpPr/>
            <p:nvPr/>
          </p:nvSpPr>
          <p:spPr>
            <a:xfrm>
              <a:off x="6917037" y="3396641"/>
              <a:ext cx="44696" cy="59826"/>
            </a:xfrm>
            <a:custGeom>
              <a:avLst/>
              <a:gdLst>
                <a:gd name="connsiteX0" fmla="*/ 0 w 15496"/>
                <a:gd name="connsiteY0" fmla="*/ 6199 h 0"/>
                <a:gd name="connsiteX1" fmla="*/ 10848 w 15496"/>
                <a:gd name="connsiteY1" fmla="*/ 6199 h 0"/>
                <a:gd name="connsiteX2" fmla="*/ 17046 w 15496"/>
                <a:gd name="connsiteY2" fmla="*/ 0 h 0"/>
                <a:gd name="connsiteX3" fmla="*/ 10848 w 15496"/>
                <a:gd name="connsiteY3" fmla="*/ 0 h 0"/>
                <a:gd name="connsiteX4" fmla="*/ 4649 w 15496"/>
                <a:gd name="connsiteY4" fmla="*/ 0 h 0"/>
                <a:gd name="connsiteX5" fmla="*/ 0 w 15496"/>
                <a:gd name="connsiteY5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96">
                  <a:moveTo>
                    <a:pt x="0" y="6199"/>
                  </a:moveTo>
                  <a:lnTo>
                    <a:pt x="10848" y="6199"/>
                  </a:lnTo>
                  <a:cubicBezTo>
                    <a:pt x="10848" y="6199"/>
                    <a:pt x="17046" y="6199"/>
                    <a:pt x="17046" y="0"/>
                  </a:cubicBezTo>
                  <a:lnTo>
                    <a:pt x="10848" y="0"/>
                  </a:lnTo>
                  <a:lnTo>
                    <a:pt x="4649" y="0"/>
                  </a:lnTo>
                  <a:cubicBezTo>
                    <a:pt x="4649" y="6199"/>
                    <a:pt x="0" y="0"/>
                    <a:pt x="0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86" name="Freeform: Shape 1985">
              <a:extLst>
                <a:ext uri="{FF2B5EF4-FFF2-40B4-BE49-F238E27FC236}">
                  <a16:creationId xmlns:a16="http://schemas.microsoft.com/office/drawing/2014/main" id="{B6E9F20D-552A-EBD2-E487-D1206315B06E}"/>
                </a:ext>
              </a:extLst>
            </p:cNvPr>
            <p:cNvSpPr/>
            <p:nvPr/>
          </p:nvSpPr>
          <p:spPr>
            <a:xfrm>
              <a:off x="6917037" y="3414588"/>
              <a:ext cx="44696" cy="59826"/>
            </a:xfrm>
            <a:custGeom>
              <a:avLst/>
              <a:gdLst>
                <a:gd name="connsiteX0" fmla="*/ 0 w 15496"/>
                <a:gd name="connsiteY0" fmla="*/ 12397 h 0"/>
                <a:gd name="connsiteX1" fmla="*/ 7748 w 15496"/>
                <a:gd name="connsiteY1" fmla="*/ 12397 h 0"/>
                <a:gd name="connsiteX2" fmla="*/ 15497 w 15496"/>
                <a:gd name="connsiteY2" fmla="*/ 12397 h 0"/>
                <a:gd name="connsiteX3" fmla="*/ 18596 w 15496"/>
                <a:gd name="connsiteY3" fmla="*/ 12397 h 0"/>
                <a:gd name="connsiteX4" fmla="*/ 21695 w 15496"/>
                <a:gd name="connsiteY4" fmla="*/ 6199 h 0"/>
                <a:gd name="connsiteX5" fmla="*/ 21695 w 15496"/>
                <a:gd name="connsiteY5" fmla="*/ 0 h 0"/>
                <a:gd name="connsiteX6" fmla="*/ 18596 w 15496"/>
                <a:gd name="connsiteY6" fmla="*/ 0 h 0"/>
                <a:gd name="connsiteX7" fmla="*/ 15497 w 15496"/>
                <a:gd name="connsiteY7" fmla="*/ 0 h 0"/>
                <a:gd name="connsiteX8" fmla="*/ 12397 w 15496"/>
                <a:gd name="connsiteY8" fmla="*/ 6199 h 0"/>
                <a:gd name="connsiteX9" fmla="*/ 9298 w 15496"/>
                <a:gd name="connsiteY9" fmla="*/ 6199 h 0"/>
                <a:gd name="connsiteX10" fmla="*/ 0 w 15496"/>
                <a:gd name="connsiteY10" fmla="*/ 1239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496">
                  <a:moveTo>
                    <a:pt x="0" y="12397"/>
                  </a:moveTo>
                  <a:lnTo>
                    <a:pt x="7748" y="12397"/>
                  </a:lnTo>
                  <a:lnTo>
                    <a:pt x="15497" y="12397"/>
                  </a:lnTo>
                  <a:lnTo>
                    <a:pt x="18596" y="12397"/>
                  </a:lnTo>
                  <a:cubicBezTo>
                    <a:pt x="18596" y="12397"/>
                    <a:pt x="21695" y="12397"/>
                    <a:pt x="21695" y="6199"/>
                  </a:cubicBezTo>
                  <a:lnTo>
                    <a:pt x="21695" y="0"/>
                  </a:lnTo>
                  <a:lnTo>
                    <a:pt x="18596" y="0"/>
                  </a:lnTo>
                  <a:lnTo>
                    <a:pt x="15497" y="0"/>
                  </a:lnTo>
                  <a:cubicBezTo>
                    <a:pt x="12397" y="0"/>
                    <a:pt x="12397" y="6199"/>
                    <a:pt x="12397" y="6199"/>
                  </a:cubicBezTo>
                  <a:lnTo>
                    <a:pt x="9298" y="6199"/>
                  </a:lnTo>
                  <a:cubicBezTo>
                    <a:pt x="7748" y="6199"/>
                    <a:pt x="0" y="6199"/>
                    <a:pt x="0" y="12397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87" name="Freeform: Shape 1986">
              <a:extLst>
                <a:ext uri="{FF2B5EF4-FFF2-40B4-BE49-F238E27FC236}">
                  <a16:creationId xmlns:a16="http://schemas.microsoft.com/office/drawing/2014/main" id="{E3F0D18D-4B8D-43A7-1C84-1037B245BC30}"/>
                </a:ext>
              </a:extLst>
            </p:cNvPr>
            <p:cNvSpPr/>
            <p:nvPr/>
          </p:nvSpPr>
          <p:spPr>
            <a:xfrm>
              <a:off x="6979609" y="3367394"/>
              <a:ext cx="44696" cy="59826"/>
            </a:xfrm>
            <a:custGeom>
              <a:avLst/>
              <a:gdLst>
                <a:gd name="connsiteX0" fmla="*/ 0 w 0"/>
                <a:gd name="connsiteY0" fmla="*/ 7576 h 0"/>
                <a:gd name="connsiteX1" fmla="*/ 6199 w 0"/>
                <a:gd name="connsiteY1" fmla="*/ 7576 h 0"/>
                <a:gd name="connsiteX2" fmla="*/ 12397 w 0"/>
                <a:gd name="connsiteY2" fmla="*/ 4477 h 0"/>
                <a:gd name="connsiteX3" fmla="*/ 12397 w 0"/>
                <a:gd name="connsiteY3" fmla="*/ 1378 h 0"/>
                <a:gd name="connsiteX4" fmla="*/ 6199 w 0"/>
                <a:gd name="connsiteY4" fmla="*/ 1378 h 0"/>
                <a:gd name="connsiteX5" fmla="*/ 6199 w 0"/>
                <a:gd name="connsiteY5" fmla="*/ 4477 h 0"/>
                <a:gd name="connsiteX6" fmla="*/ 0 w 0"/>
                <a:gd name="connsiteY6" fmla="*/ 757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0" y="7576"/>
                  </a:moveTo>
                  <a:lnTo>
                    <a:pt x="6199" y="7576"/>
                  </a:lnTo>
                  <a:cubicBezTo>
                    <a:pt x="6199" y="7576"/>
                    <a:pt x="12397" y="7576"/>
                    <a:pt x="12397" y="4477"/>
                  </a:cubicBezTo>
                  <a:cubicBezTo>
                    <a:pt x="12397" y="4477"/>
                    <a:pt x="18596" y="1378"/>
                    <a:pt x="12397" y="1378"/>
                  </a:cubicBezTo>
                  <a:cubicBezTo>
                    <a:pt x="12397" y="1378"/>
                    <a:pt x="6199" y="-1722"/>
                    <a:pt x="6199" y="1378"/>
                  </a:cubicBezTo>
                  <a:lnTo>
                    <a:pt x="6199" y="4477"/>
                  </a:lnTo>
                  <a:cubicBezTo>
                    <a:pt x="0" y="4477"/>
                    <a:pt x="0" y="4477"/>
                    <a:pt x="0" y="7576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88" name="Freeform: Shape 1987">
              <a:extLst>
                <a:ext uri="{FF2B5EF4-FFF2-40B4-BE49-F238E27FC236}">
                  <a16:creationId xmlns:a16="http://schemas.microsoft.com/office/drawing/2014/main" id="{5A9A7897-02A0-3BF2-5F01-8DACBAE4553A}"/>
                </a:ext>
              </a:extLst>
            </p:cNvPr>
            <p:cNvSpPr/>
            <p:nvPr/>
          </p:nvSpPr>
          <p:spPr>
            <a:xfrm>
              <a:off x="6917037" y="3442508"/>
              <a:ext cx="89389" cy="59826"/>
            </a:xfrm>
            <a:custGeom>
              <a:avLst/>
              <a:gdLst>
                <a:gd name="connsiteX0" fmla="*/ 0 w 30993"/>
                <a:gd name="connsiteY0" fmla="*/ 11364 h 15496"/>
                <a:gd name="connsiteX1" fmla="*/ 0 w 30993"/>
                <a:gd name="connsiteY1" fmla="*/ 16013 h 15496"/>
                <a:gd name="connsiteX2" fmla="*/ 4649 w 30993"/>
                <a:gd name="connsiteY2" fmla="*/ 16013 h 15496"/>
                <a:gd name="connsiteX3" fmla="*/ 9298 w 30993"/>
                <a:gd name="connsiteY3" fmla="*/ 16013 h 15496"/>
                <a:gd name="connsiteX4" fmla="*/ 17046 w 30993"/>
                <a:gd name="connsiteY4" fmla="*/ 11364 h 15496"/>
                <a:gd name="connsiteX5" fmla="*/ 21695 w 30993"/>
                <a:gd name="connsiteY5" fmla="*/ 11364 h 15496"/>
                <a:gd name="connsiteX6" fmla="*/ 26344 w 30993"/>
                <a:gd name="connsiteY6" fmla="*/ 11364 h 15496"/>
                <a:gd name="connsiteX7" fmla="*/ 34092 w 30993"/>
                <a:gd name="connsiteY7" fmla="*/ 6715 h 15496"/>
                <a:gd name="connsiteX8" fmla="*/ 29444 w 30993"/>
                <a:gd name="connsiteY8" fmla="*/ 6715 h 15496"/>
                <a:gd name="connsiteX9" fmla="*/ 34092 w 30993"/>
                <a:gd name="connsiteY9" fmla="*/ 2066 h 15496"/>
                <a:gd name="connsiteX10" fmla="*/ 29444 w 30993"/>
                <a:gd name="connsiteY10" fmla="*/ 2066 h 15496"/>
                <a:gd name="connsiteX11" fmla="*/ 21695 w 30993"/>
                <a:gd name="connsiteY11" fmla="*/ 6715 h 15496"/>
                <a:gd name="connsiteX12" fmla="*/ 13947 w 30993"/>
                <a:gd name="connsiteY12" fmla="*/ 2066 h 15496"/>
                <a:gd name="connsiteX13" fmla="*/ 9298 w 30993"/>
                <a:gd name="connsiteY13" fmla="*/ 6715 h 15496"/>
                <a:gd name="connsiteX14" fmla="*/ 4649 w 30993"/>
                <a:gd name="connsiteY14" fmla="*/ 6715 h 15496"/>
                <a:gd name="connsiteX15" fmla="*/ 0 w 30993"/>
                <a:gd name="connsiteY15" fmla="*/ 11364 h 15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993" h="15496">
                  <a:moveTo>
                    <a:pt x="0" y="11364"/>
                  </a:moveTo>
                  <a:lnTo>
                    <a:pt x="0" y="16013"/>
                  </a:lnTo>
                  <a:lnTo>
                    <a:pt x="4649" y="16013"/>
                  </a:lnTo>
                  <a:lnTo>
                    <a:pt x="9298" y="16013"/>
                  </a:lnTo>
                  <a:cubicBezTo>
                    <a:pt x="13947" y="16013"/>
                    <a:pt x="13947" y="16013"/>
                    <a:pt x="17046" y="11364"/>
                  </a:cubicBezTo>
                  <a:lnTo>
                    <a:pt x="21695" y="11364"/>
                  </a:lnTo>
                  <a:lnTo>
                    <a:pt x="26344" y="11364"/>
                  </a:lnTo>
                  <a:cubicBezTo>
                    <a:pt x="30993" y="11364"/>
                    <a:pt x="34092" y="11364"/>
                    <a:pt x="34092" y="6715"/>
                  </a:cubicBezTo>
                  <a:lnTo>
                    <a:pt x="29444" y="6715"/>
                  </a:lnTo>
                  <a:cubicBezTo>
                    <a:pt x="29444" y="6715"/>
                    <a:pt x="34092" y="6715"/>
                    <a:pt x="34092" y="2066"/>
                  </a:cubicBezTo>
                  <a:cubicBezTo>
                    <a:pt x="29444" y="2066"/>
                    <a:pt x="29444" y="-2583"/>
                    <a:pt x="29444" y="2066"/>
                  </a:cubicBezTo>
                  <a:cubicBezTo>
                    <a:pt x="24795" y="2066"/>
                    <a:pt x="24795" y="6715"/>
                    <a:pt x="21695" y="6715"/>
                  </a:cubicBezTo>
                  <a:cubicBezTo>
                    <a:pt x="21695" y="6715"/>
                    <a:pt x="17046" y="2066"/>
                    <a:pt x="13947" y="2066"/>
                  </a:cubicBezTo>
                  <a:cubicBezTo>
                    <a:pt x="13947" y="6715"/>
                    <a:pt x="13947" y="6715"/>
                    <a:pt x="9298" y="6715"/>
                  </a:cubicBezTo>
                  <a:lnTo>
                    <a:pt x="4649" y="6715"/>
                  </a:lnTo>
                  <a:cubicBezTo>
                    <a:pt x="0" y="8265"/>
                    <a:pt x="0" y="8265"/>
                    <a:pt x="0" y="11364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89" name="Freeform: Shape 1988">
              <a:extLst>
                <a:ext uri="{FF2B5EF4-FFF2-40B4-BE49-F238E27FC236}">
                  <a16:creationId xmlns:a16="http://schemas.microsoft.com/office/drawing/2014/main" id="{1236F233-FD1C-13BD-D7BB-747D5FEE2705}"/>
                </a:ext>
              </a:extLst>
            </p:cNvPr>
            <p:cNvSpPr/>
            <p:nvPr/>
          </p:nvSpPr>
          <p:spPr>
            <a:xfrm>
              <a:off x="7024305" y="3420572"/>
              <a:ext cx="44696" cy="59826"/>
            </a:xfrm>
            <a:custGeom>
              <a:avLst/>
              <a:gdLst>
                <a:gd name="connsiteX0" fmla="*/ 6199 w 0"/>
                <a:gd name="connsiteY0" fmla="*/ 0 h 0"/>
                <a:gd name="connsiteX1" fmla="*/ 6199 w 0"/>
                <a:gd name="connsiteY1" fmla="*/ 0 h 0"/>
                <a:gd name="connsiteX2" fmla="*/ 0 w 0"/>
                <a:gd name="connsiteY2" fmla="*/ 6199 h 0"/>
                <a:gd name="connsiteX3" fmla="*/ 0 w 0"/>
                <a:gd name="connsiteY3" fmla="*/ 0 h 0"/>
                <a:gd name="connsiteX4" fmla="*/ 6199 w 0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6199" y="0"/>
                  </a:moveTo>
                  <a:lnTo>
                    <a:pt x="6199" y="0"/>
                  </a:lnTo>
                  <a:cubicBezTo>
                    <a:pt x="6199" y="6199"/>
                    <a:pt x="0" y="6199"/>
                    <a:pt x="0" y="6199"/>
                  </a:cubicBezTo>
                  <a:lnTo>
                    <a:pt x="0" y="0"/>
                  </a:lnTo>
                  <a:lnTo>
                    <a:pt x="6199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90" name="Freeform: Shape 1989">
              <a:extLst>
                <a:ext uri="{FF2B5EF4-FFF2-40B4-BE49-F238E27FC236}">
                  <a16:creationId xmlns:a16="http://schemas.microsoft.com/office/drawing/2014/main" id="{43A5DDAC-7B64-8767-368B-5CB34D9768F8}"/>
                </a:ext>
              </a:extLst>
            </p:cNvPr>
            <p:cNvSpPr/>
            <p:nvPr/>
          </p:nvSpPr>
          <p:spPr>
            <a:xfrm>
              <a:off x="7015863" y="3462448"/>
              <a:ext cx="44696" cy="59826"/>
            </a:xfrm>
            <a:custGeom>
              <a:avLst/>
              <a:gdLst>
                <a:gd name="connsiteX0" fmla="*/ 1377 w 0"/>
                <a:gd name="connsiteY0" fmla="*/ 0 h 0"/>
                <a:gd name="connsiteX1" fmla="*/ 1377 w 0"/>
                <a:gd name="connsiteY1" fmla="*/ 6199 h 0"/>
                <a:gd name="connsiteX2" fmla="*/ 4477 w 0"/>
                <a:gd name="connsiteY2" fmla="*/ 6199 h 0"/>
                <a:gd name="connsiteX3" fmla="*/ 4477 w 0"/>
                <a:gd name="connsiteY3" fmla="*/ 0 h 0"/>
                <a:gd name="connsiteX4" fmla="*/ 1377 w 0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377" y="0"/>
                  </a:moveTo>
                  <a:cubicBezTo>
                    <a:pt x="1377" y="0"/>
                    <a:pt x="-1722" y="0"/>
                    <a:pt x="1377" y="6199"/>
                  </a:cubicBezTo>
                  <a:lnTo>
                    <a:pt x="4477" y="6199"/>
                  </a:lnTo>
                  <a:lnTo>
                    <a:pt x="4477" y="0"/>
                  </a:lnTo>
                  <a:lnTo>
                    <a:pt x="1377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91" name="Freeform: Shape 1990">
              <a:extLst>
                <a:ext uri="{FF2B5EF4-FFF2-40B4-BE49-F238E27FC236}">
                  <a16:creationId xmlns:a16="http://schemas.microsoft.com/office/drawing/2014/main" id="{10C3511A-833E-4F85-A569-8282A005DD49}"/>
                </a:ext>
              </a:extLst>
            </p:cNvPr>
            <p:cNvSpPr/>
            <p:nvPr/>
          </p:nvSpPr>
          <p:spPr>
            <a:xfrm>
              <a:off x="7153922" y="3372714"/>
              <a:ext cx="44696" cy="59826"/>
            </a:xfrm>
            <a:custGeom>
              <a:avLst/>
              <a:gdLst>
                <a:gd name="connsiteX0" fmla="*/ 0 w 15496"/>
                <a:gd name="connsiteY0" fmla="*/ 12397 h 0"/>
                <a:gd name="connsiteX1" fmla="*/ 4649 w 15496"/>
                <a:gd name="connsiteY1" fmla="*/ 12397 h 0"/>
                <a:gd name="connsiteX2" fmla="*/ 9298 w 15496"/>
                <a:gd name="connsiteY2" fmla="*/ 6199 h 0"/>
                <a:gd name="connsiteX3" fmla="*/ 13947 w 15496"/>
                <a:gd name="connsiteY3" fmla="*/ 12397 h 0"/>
                <a:gd name="connsiteX4" fmla="*/ 13947 w 15496"/>
                <a:gd name="connsiteY4" fmla="*/ 6199 h 0"/>
                <a:gd name="connsiteX5" fmla="*/ 18596 w 15496"/>
                <a:gd name="connsiteY5" fmla="*/ 0 h 0"/>
                <a:gd name="connsiteX6" fmla="*/ 27894 w 15496"/>
                <a:gd name="connsiteY6" fmla="*/ 0 h 0"/>
                <a:gd name="connsiteX7" fmla="*/ 23245 w 15496"/>
                <a:gd name="connsiteY7" fmla="*/ 0 h 0"/>
                <a:gd name="connsiteX8" fmla="*/ 18596 w 15496"/>
                <a:gd name="connsiteY8" fmla="*/ 0 h 0"/>
                <a:gd name="connsiteX9" fmla="*/ 13947 w 15496"/>
                <a:gd name="connsiteY9" fmla="*/ 0 h 0"/>
                <a:gd name="connsiteX10" fmla="*/ 4649 w 15496"/>
                <a:gd name="connsiteY10" fmla="*/ 6199 h 0"/>
                <a:gd name="connsiteX11" fmla="*/ 0 w 15496"/>
                <a:gd name="connsiteY11" fmla="*/ 1239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496">
                  <a:moveTo>
                    <a:pt x="0" y="12397"/>
                  </a:moveTo>
                  <a:lnTo>
                    <a:pt x="4649" y="12397"/>
                  </a:lnTo>
                  <a:lnTo>
                    <a:pt x="9298" y="6199"/>
                  </a:lnTo>
                  <a:lnTo>
                    <a:pt x="13947" y="12397"/>
                  </a:lnTo>
                  <a:lnTo>
                    <a:pt x="13947" y="6199"/>
                  </a:lnTo>
                  <a:cubicBezTo>
                    <a:pt x="18596" y="6199"/>
                    <a:pt x="18596" y="0"/>
                    <a:pt x="18596" y="0"/>
                  </a:cubicBezTo>
                  <a:cubicBezTo>
                    <a:pt x="23245" y="0"/>
                    <a:pt x="27894" y="6199"/>
                    <a:pt x="27894" y="0"/>
                  </a:cubicBezTo>
                  <a:lnTo>
                    <a:pt x="23245" y="0"/>
                  </a:lnTo>
                  <a:lnTo>
                    <a:pt x="18596" y="0"/>
                  </a:lnTo>
                  <a:lnTo>
                    <a:pt x="13947" y="0"/>
                  </a:lnTo>
                  <a:cubicBezTo>
                    <a:pt x="9298" y="6199"/>
                    <a:pt x="9298" y="6199"/>
                    <a:pt x="4649" y="6199"/>
                  </a:cubicBezTo>
                  <a:cubicBezTo>
                    <a:pt x="4649" y="6199"/>
                    <a:pt x="0" y="6199"/>
                    <a:pt x="0" y="12397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92" name="Freeform: Shape 1991">
              <a:extLst>
                <a:ext uri="{FF2B5EF4-FFF2-40B4-BE49-F238E27FC236}">
                  <a16:creationId xmlns:a16="http://schemas.microsoft.com/office/drawing/2014/main" id="{B61E141F-ABBB-14C5-DE63-C151C1CAAD99}"/>
                </a:ext>
              </a:extLst>
            </p:cNvPr>
            <p:cNvSpPr/>
            <p:nvPr/>
          </p:nvSpPr>
          <p:spPr>
            <a:xfrm>
              <a:off x="7260105" y="3330835"/>
              <a:ext cx="44696" cy="59826"/>
            </a:xfrm>
            <a:custGeom>
              <a:avLst/>
              <a:gdLst>
                <a:gd name="connsiteX0" fmla="*/ 1926 w 15496"/>
                <a:gd name="connsiteY0" fmla="*/ 6199 h 0"/>
                <a:gd name="connsiteX1" fmla="*/ 1926 w 15496"/>
                <a:gd name="connsiteY1" fmla="*/ 6199 h 0"/>
                <a:gd name="connsiteX2" fmla="*/ 11224 w 15496"/>
                <a:gd name="connsiteY2" fmla="*/ 3099 h 0"/>
                <a:gd name="connsiteX3" fmla="*/ 15873 w 15496"/>
                <a:gd name="connsiteY3" fmla="*/ 3099 h 0"/>
                <a:gd name="connsiteX4" fmla="*/ 25171 w 15496"/>
                <a:gd name="connsiteY4" fmla="*/ 0 h 0"/>
                <a:gd name="connsiteX5" fmla="*/ 20522 w 15496"/>
                <a:gd name="connsiteY5" fmla="*/ 0 h 0"/>
                <a:gd name="connsiteX6" fmla="*/ 15873 w 15496"/>
                <a:gd name="connsiteY6" fmla="*/ 0 h 0"/>
                <a:gd name="connsiteX7" fmla="*/ 11224 w 15496"/>
                <a:gd name="connsiteY7" fmla="*/ 0 h 0"/>
                <a:gd name="connsiteX8" fmla="*/ 6575 w 15496"/>
                <a:gd name="connsiteY8" fmla="*/ 3099 h 0"/>
                <a:gd name="connsiteX9" fmla="*/ 1926 w 15496"/>
                <a:gd name="connsiteY9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96">
                  <a:moveTo>
                    <a:pt x="1926" y="6199"/>
                  </a:moveTo>
                  <a:lnTo>
                    <a:pt x="1926" y="6199"/>
                  </a:lnTo>
                  <a:cubicBezTo>
                    <a:pt x="6575" y="3099"/>
                    <a:pt x="6575" y="6199"/>
                    <a:pt x="11224" y="3099"/>
                  </a:cubicBezTo>
                  <a:lnTo>
                    <a:pt x="15873" y="3099"/>
                  </a:lnTo>
                  <a:cubicBezTo>
                    <a:pt x="20522" y="0"/>
                    <a:pt x="25171" y="3099"/>
                    <a:pt x="25171" y="0"/>
                  </a:cubicBezTo>
                  <a:lnTo>
                    <a:pt x="20522" y="0"/>
                  </a:lnTo>
                  <a:lnTo>
                    <a:pt x="15873" y="0"/>
                  </a:lnTo>
                  <a:cubicBezTo>
                    <a:pt x="15873" y="3099"/>
                    <a:pt x="11224" y="0"/>
                    <a:pt x="11224" y="0"/>
                  </a:cubicBezTo>
                  <a:lnTo>
                    <a:pt x="6575" y="3099"/>
                  </a:lnTo>
                  <a:cubicBezTo>
                    <a:pt x="1926" y="3099"/>
                    <a:pt x="-2723" y="3099"/>
                    <a:pt x="1926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93" name="Freeform: Shape 1992">
              <a:extLst>
                <a:ext uri="{FF2B5EF4-FFF2-40B4-BE49-F238E27FC236}">
                  <a16:creationId xmlns:a16="http://schemas.microsoft.com/office/drawing/2014/main" id="{727F39D9-0558-FD26-523D-10413D3CD6B6}"/>
                </a:ext>
              </a:extLst>
            </p:cNvPr>
            <p:cNvSpPr/>
            <p:nvPr/>
          </p:nvSpPr>
          <p:spPr>
            <a:xfrm>
              <a:off x="7153922" y="3139395"/>
              <a:ext cx="44696" cy="59826"/>
            </a:xfrm>
            <a:custGeom>
              <a:avLst/>
              <a:gdLst>
                <a:gd name="connsiteX0" fmla="*/ 0 w 0"/>
                <a:gd name="connsiteY0" fmla="*/ 6199 h 0"/>
                <a:gd name="connsiteX1" fmla="*/ 0 w 0"/>
                <a:gd name="connsiteY1" fmla="*/ 6199 h 0"/>
                <a:gd name="connsiteX2" fmla="*/ 6199 w 0"/>
                <a:gd name="connsiteY2" fmla="*/ 6199 h 0"/>
                <a:gd name="connsiteX3" fmla="*/ 12397 w 0"/>
                <a:gd name="connsiteY3" fmla="*/ 6199 h 0"/>
                <a:gd name="connsiteX4" fmla="*/ 6199 w 0"/>
                <a:gd name="connsiteY4" fmla="*/ 0 h 0"/>
                <a:gd name="connsiteX5" fmla="*/ 0 w 0"/>
                <a:gd name="connsiteY5" fmla="*/ 0 h 0"/>
                <a:gd name="connsiteX6" fmla="*/ 0 w 0"/>
                <a:gd name="connsiteY6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0" y="6199"/>
                  </a:moveTo>
                  <a:cubicBezTo>
                    <a:pt x="0" y="6199"/>
                    <a:pt x="0" y="12397"/>
                    <a:pt x="0" y="6199"/>
                  </a:cubicBezTo>
                  <a:lnTo>
                    <a:pt x="6199" y="6199"/>
                  </a:lnTo>
                  <a:lnTo>
                    <a:pt x="12397" y="6199"/>
                  </a:lnTo>
                  <a:lnTo>
                    <a:pt x="6199" y="0"/>
                  </a:lnTo>
                  <a:lnTo>
                    <a:pt x="0" y="0"/>
                  </a:lnTo>
                  <a:lnTo>
                    <a:pt x="0" y="6199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94" name="Freeform: Shape 1993">
              <a:extLst>
                <a:ext uri="{FF2B5EF4-FFF2-40B4-BE49-F238E27FC236}">
                  <a16:creationId xmlns:a16="http://schemas.microsoft.com/office/drawing/2014/main" id="{13A09002-4135-689E-323C-6EE2C4963196}"/>
                </a:ext>
              </a:extLst>
            </p:cNvPr>
            <p:cNvSpPr/>
            <p:nvPr/>
          </p:nvSpPr>
          <p:spPr>
            <a:xfrm>
              <a:off x="7185209" y="3145379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3099 w 0"/>
                <a:gd name="connsiteY2" fmla="*/ 6199 h 0"/>
                <a:gd name="connsiteX3" fmla="*/ 6199 w 0"/>
                <a:gd name="connsiteY3" fmla="*/ 6199 h 0"/>
                <a:gd name="connsiteX4" fmla="*/ 3099 w 0"/>
                <a:gd name="connsiteY4" fmla="*/ 0 h 0"/>
                <a:gd name="connsiteX5" fmla="*/ 0 w 0"/>
                <a:gd name="connsiteY5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3099" y="0"/>
                    <a:pt x="3099" y="0"/>
                    <a:pt x="3099" y="6199"/>
                  </a:cubicBezTo>
                  <a:lnTo>
                    <a:pt x="6199" y="6199"/>
                  </a:lnTo>
                  <a:cubicBezTo>
                    <a:pt x="6199" y="0"/>
                    <a:pt x="3099" y="0"/>
                    <a:pt x="309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95" name="Freeform: Shape 1994">
              <a:extLst>
                <a:ext uri="{FF2B5EF4-FFF2-40B4-BE49-F238E27FC236}">
                  <a16:creationId xmlns:a16="http://schemas.microsoft.com/office/drawing/2014/main" id="{DCC6B0AB-0087-0186-817A-A37FD5DE73E5}"/>
                </a:ext>
              </a:extLst>
            </p:cNvPr>
            <p:cNvSpPr/>
            <p:nvPr/>
          </p:nvSpPr>
          <p:spPr>
            <a:xfrm>
              <a:off x="7234373" y="3128095"/>
              <a:ext cx="44696" cy="59826"/>
            </a:xfrm>
            <a:custGeom>
              <a:avLst/>
              <a:gdLst>
                <a:gd name="connsiteX0" fmla="*/ 0 w 0"/>
                <a:gd name="connsiteY0" fmla="*/ 4477 h 0"/>
                <a:gd name="connsiteX1" fmla="*/ 0 w 0"/>
                <a:gd name="connsiteY1" fmla="*/ 4477 h 0"/>
                <a:gd name="connsiteX2" fmla="*/ 6199 w 0"/>
                <a:gd name="connsiteY2" fmla="*/ 4477 h 0"/>
                <a:gd name="connsiteX3" fmla="*/ 12397 w 0"/>
                <a:gd name="connsiteY3" fmla="*/ 4477 h 0"/>
                <a:gd name="connsiteX4" fmla="*/ 12397 w 0"/>
                <a:gd name="connsiteY4" fmla="*/ 1378 h 0"/>
                <a:gd name="connsiteX5" fmla="*/ 6199 w 0"/>
                <a:gd name="connsiteY5" fmla="*/ 1378 h 0"/>
                <a:gd name="connsiteX6" fmla="*/ 0 w 0"/>
                <a:gd name="connsiteY6" fmla="*/ 1378 h 0"/>
                <a:gd name="connsiteX7" fmla="*/ 0 w 0"/>
                <a:gd name="connsiteY7" fmla="*/ 447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>
                  <a:moveTo>
                    <a:pt x="0" y="4477"/>
                  </a:moveTo>
                  <a:lnTo>
                    <a:pt x="0" y="4477"/>
                  </a:lnTo>
                  <a:lnTo>
                    <a:pt x="6199" y="4477"/>
                  </a:lnTo>
                  <a:lnTo>
                    <a:pt x="12397" y="4477"/>
                  </a:lnTo>
                  <a:lnTo>
                    <a:pt x="12397" y="1378"/>
                  </a:lnTo>
                  <a:cubicBezTo>
                    <a:pt x="12397" y="1378"/>
                    <a:pt x="12397" y="-1722"/>
                    <a:pt x="6199" y="1378"/>
                  </a:cubicBezTo>
                  <a:lnTo>
                    <a:pt x="0" y="1378"/>
                  </a:lnTo>
                  <a:lnTo>
                    <a:pt x="0" y="4477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96" name="Freeform: Shape 1995">
              <a:extLst>
                <a:ext uri="{FF2B5EF4-FFF2-40B4-BE49-F238E27FC236}">
                  <a16:creationId xmlns:a16="http://schemas.microsoft.com/office/drawing/2014/main" id="{B3D13423-972F-14C7-79D0-C3272E53F473}"/>
                </a:ext>
              </a:extLst>
            </p:cNvPr>
            <p:cNvSpPr/>
            <p:nvPr/>
          </p:nvSpPr>
          <p:spPr>
            <a:xfrm>
              <a:off x="7332701" y="3013762"/>
              <a:ext cx="44696" cy="59826"/>
            </a:xfrm>
            <a:custGeom>
              <a:avLst/>
              <a:gdLst>
                <a:gd name="connsiteX0" fmla="*/ 0 w 0"/>
                <a:gd name="connsiteY0" fmla="*/ 6199 h 0"/>
                <a:gd name="connsiteX1" fmla="*/ 3099 w 0"/>
                <a:gd name="connsiteY1" fmla="*/ 12397 h 0"/>
                <a:gd name="connsiteX2" fmla="*/ 6199 w 0"/>
                <a:gd name="connsiteY2" fmla="*/ 12397 h 0"/>
                <a:gd name="connsiteX3" fmla="*/ 6199 w 0"/>
                <a:gd name="connsiteY3" fmla="*/ 12397 h 0"/>
                <a:gd name="connsiteX4" fmla="*/ 6199 w 0"/>
                <a:gd name="connsiteY4" fmla="*/ 12397 h 0"/>
                <a:gd name="connsiteX5" fmla="*/ 6199 w 0"/>
                <a:gd name="connsiteY5" fmla="*/ 6199 h 0"/>
                <a:gd name="connsiteX6" fmla="*/ 6199 w 0"/>
                <a:gd name="connsiteY6" fmla="*/ 0 h 0"/>
                <a:gd name="connsiteX7" fmla="*/ 3099 w 0"/>
                <a:gd name="connsiteY7" fmla="*/ 6199 h 0"/>
                <a:gd name="connsiteX8" fmla="*/ 0 w 0"/>
                <a:gd name="connsiteY8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>
                  <a:moveTo>
                    <a:pt x="0" y="6199"/>
                  </a:moveTo>
                  <a:lnTo>
                    <a:pt x="3099" y="12397"/>
                  </a:lnTo>
                  <a:lnTo>
                    <a:pt x="6199" y="12397"/>
                  </a:lnTo>
                  <a:cubicBezTo>
                    <a:pt x="6199" y="12397"/>
                    <a:pt x="6199" y="18596"/>
                    <a:pt x="6199" y="12397"/>
                  </a:cubicBezTo>
                  <a:cubicBezTo>
                    <a:pt x="9298" y="12397"/>
                    <a:pt x="9298" y="12397"/>
                    <a:pt x="6199" y="12397"/>
                  </a:cubicBezTo>
                  <a:lnTo>
                    <a:pt x="6199" y="6199"/>
                  </a:lnTo>
                  <a:lnTo>
                    <a:pt x="6199" y="0"/>
                  </a:lnTo>
                  <a:cubicBezTo>
                    <a:pt x="3099" y="0"/>
                    <a:pt x="3099" y="6199"/>
                    <a:pt x="3099" y="6199"/>
                  </a:cubicBezTo>
                  <a:lnTo>
                    <a:pt x="0" y="6199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97" name="Freeform: Shape 1996">
              <a:extLst>
                <a:ext uri="{FF2B5EF4-FFF2-40B4-BE49-F238E27FC236}">
                  <a16:creationId xmlns:a16="http://schemas.microsoft.com/office/drawing/2014/main" id="{13A7E6C1-1BDD-DF34-9E0F-D919D5B54F3E}"/>
                </a:ext>
              </a:extLst>
            </p:cNvPr>
            <p:cNvSpPr/>
            <p:nvPr/>
          </p:nvSpPr>
          <p:spPr>
            <a:xfrm>
              <a:off x="7270128" y="2971883"/>
              <a:ext cx="44696" cy="59826"/>
            </a:xfrm>
            <a:custGeom>
              <a:avLst/>
              <a:gdLst>
                <a:gd name="connsiteX0" fmla="*/ 9298 w 0"/>
                <a:gd name="connsiteY0" fmla="*/ 0 h 0"/>
                <a:gd name="connsiteX1" fmla="*/ 9298 w 0"/>
                <a:gd name="connsiteY1" fmla="*/ 6199 h 0"/>
                <a:gd name="connsiteX2" fmla="*/ 6199 w 0"/>
                <a:gd name="connsiteY2" fmla="*/ 12397 h 0"/>
                <a:gd name="connsiteX3" fmla="*/ 3099 w 0"/>
                <a:gd name="connsiteY3" fmla="*/ 12397 h 0"/>
                <a:gd name="connsiteX4" fmla="*/ 0 w 0"/>
                <a:gd name="connsiteY4" fmla="*/ 12397 h 0"/>
                <a:gd name="connsiteX5" fmla="*/ 0 w 0"/>
                <a:gd name="connsiteY5" fmla="*/ 6199 h 0"/>
                <a:gd name="connsiteX6" fmla="*/ 3099 w 0"/>
                <a:gd name="connsiteY6" fmla="*/ 0 h 0"/>
                <a:gd name="connsiteX7" fmla="*/ 6199 w 0"/>
                <a:gd name="connsiteY7" fmla="*/ 0 h 0"/>
                <a:gd name="connsiteX8" fmla="*/ 9298 w 0"/>
                <a:gd name="connsiteY8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>
                  <a:moveTo>
                    <a:pt x="9298" y="0"/>
                  </a:moveTo>
                  <a:lnTo>
                    <a:pt x="9298" y="6199"/>
                  </a:lnTo>
                  <a:cubicBezTo>
                    <a:pt x="9298" y="6199"/>
                    <a:pt x="6199" y="6199"/>
                    <a:pt x="6199" y="12397"/>
                  </a:cubicBezTo>
                  <a:lnTo>
                    <a:pt x="3099" y="12397"/>
                  </a:lnTo>
                  <a:lnTo>
                    <a:pt x="0" y="12397"/>
                  </a:lnTo>
                  <a:lnTo>
                    <a:pt x="0" y="6199"/>
                  </a:lnTo>
                  <a:lnTo>
                    <a:pt x="3099" y="0"/>
                  </a:lnTo>
                  <a:lnTo>
                    <a:pt x="6199" y="0"/>
                  </a:lnTo>
                  <a:lnTo>
                    <a:pt x="9298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98" name="Freeform: Shape 1997">
              <a:extLst>
                <a:ext uri="{FF2B5EF4-FFF2-40B4-BE49-F238E27FC236}">
                  <a16:creationId xmlns:a16="http://schemas.microsoft.com/office/drawing/2014/main" id="{17BCAE7F-8E24-EB9C-C0CD-BCC47BB8EFE3}"/>
                </a:ext>
              </a:extLst>
            </p:cNvPr>
            <p:cNvSpPr/>
            <p:nvPr/>
          </p:nvSpPr>
          <p:spPr>
            <a:xfrm>
              <a:off x="7475725" y="2952442"/>
              <a:ext cx="44696" cy="59826"/>
            </a:xfrm>
            <a:custGeom>
              <a:avLst/>
              <a:gdLst>
                <a:gd name="connsiteX0" fmla="*/ 0 w 15496"/>
                <a:gd name="connsiteY0" fmla="*/ 3487 h 0"/>
                <a:gd name="connsiteX1" fmla="*/ 4649 w 15496"/>
                <a:gd name="connsiteY1" fmla="*/ 3487 h 0"/>
                <a:gd name="connsiteX2" fmla="*/ 9298 w 15496"/>
                <a:gd name="connsiteY2" fmla="*/ 3487 h 0"/>
                <a:gd name="connsiteX3" fmla="*/ 9298 w 15496"/>
                <a:gd name="connsiteY3" fmla="*/ 387 h 0"/>
                <a:gd name="connsiteX4" fmla="*/ 13947 w 15496"/>
                <a:gd name="connsiteY4" fmla="*/ 387 h 0"/>
                <a:gd name="connsiteX5" fmla="*/ 18596 w 15496"/>
                <a:gd name="connsiteY5" fmla="*/ 387 h 0"/>
                <a:gd name="connsiteX6" fmla="*/ 13947 w 15496"/>
                <a:gd name="connsiteY6" fmla="*/ 3487 h 0"/>
                <a:gd name="connsiteX7" fmla="*/ 9298 w 15496"/>
                <a:gd name="connsiteY7" fmla="*/ 3487 h 0"/>
                <a:gd name="connsiteX8" fmla="*/ 9298 w 15496"/>
                <a:gd name="connsiteY8" fmla="*/ 6586 h 0"/>
                <a:gd name="connsiteX9" fmla="*/ 9298 w 15496"/>
                <a:gd name="connsiteY9" fmla="*/ 9685 h 0"/>
                <a:gd name="connsiteX10" fmla="*/ 9298 w 15496"/>
                <a:gd name="connsiteY10" fmla="*/ 9685 h 0"/>
                <a:gd name="connsiteX11" fmla="*/ 4649 w 15496"/>
                <a:gd name="connsiteY11" fmla="*/ 6586 h 0"/>
                <a:gd name="connsiteX12" fmla="*/ 0 w 15496"/>
                <a:gd name="connsiteY12" fmla="*/ 6586 h 0"/>
                <a:gd name="connsiteX13" fmla="*/ 0 w 15496"/>
                <a:gd name="connsiteY13" fmla="*/ 3487 h 0"/>
                <a:gd name="connsiteX14" fmla="*/ 0 w 15496"/>
                <a:gd name="connsiteY14" fmla="*/ 348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496">
                  <a:moveTo>
                    <a:pt x="0" y="3487"/>
                  </a:moveTo>
                  <a:lnTo>
                    <a:pt x="4649" y="3487"/>
                  </a:lnTo>
                  <a:lnTo>
                    <a:pt x="9298" y="3487"/>
                  </a:lnTo>
                  <a:lnTo>
                    <a:pt x="9298" y="387"/>
                  </a:lnTo>
                  <a:lnTo>
                    <a:pt x="13947" y="387"/>
                  </a:lnTo>
                  <a:lnTo>
                    <a:pt x="18596" y="387"/>
                  </a:lnTo>
                  <a:cubicBezTo>
                    <a:pt x="18596" y="3487"/>
                    <a:pt x="18596" y="3487"/>
                    <a:pt x="13947" y="3487"/>
                  </a:cubicBezTo>
                  <a:lnTo>
                    <a:pt x="9298" y="3487"/>
                  </a:lnTo>
                  <a:lnTo>
                    <a:pt x="9298" y="6586"/>
                  </a:lnTo>
                  <a:lnTo>
                    <a:pt x="9298" y="9685"/>
                  </a:lnTo>
                  <a:cubicBezTo>
                    <a:pt x="13947" y="9685"/>
                    <a:pt x="9298" y="9685"/>
                    <a:pt x="9298" y="9685"/>
                  </a:cubicBezTo>
                  <a:cubicBezTo>
                    <a:pt x="4649" y="9685"/>
                    <a:pt x="4649" y="6586"/>
                    <a:pt x="4649" y="6586"/>
                  </a:cubicBezTo>
                  <a:lnTo>
                    <a:pt x="0" y="6586"/>
                  </a:lnTo>
                  <a:lnTo>
                    <a:pt x="0" y="3487"/>
                  </a:lnTo>
                  <a:cubicBezTo>
                    <a:pt x="0" y="-1162"/>
                    <a:pt x="0" y="-1162"/>
                    <a:pt x="0" y="3487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99" name="Freeform: Shape 1998">
              <a:extLst>
                <a:ext uri="{FF2B5EF4-FFF2-40B4-BE49-F238E27FC236}">
                  <a16:creationId xmlns:a16="http://schemas.microsoft.com/office/drawing/2014/main" id="{80992A6D-C382-3DE4-CDF4-8065862005D5}"/>
                </a:ext>
              </a:extLst>
            </p:cNvPr>
            <p:cNvSpPr/>
            <p:nvPr/>
          </p:nvSpPr>
          <p:spPr>
            <a:xfrm>
              <a:off x="7314825" y="2924025"/>
              <a:ext cx="44696" cy="59826"/>
            </a:xfrm>
            <a:custGeom>
              <a:avLst/>
              <a:gdLst>
                <a:gd name="connsiteX0" fmla="*/ 0 w 0"/>
                <a:gd name="connsiteY0" fmla="*/ 13947 h 15496"/>
                <a:gd name="connsiteX1" fmla="*/ 0 w 0"/>
                <a:gd name="connsiteY1" fmla="*/ 9298 h 15496"/>
                <a:gd name="connsiteX2" fmla="*/ 6199 w 0"/>
                <a:gd name="connsiteY2" fmla="*/ 4649 h 15496"/>
                <a:gd name="connsiteX3" fmla="*/ 6199 w 0"/>
                <a:gd name="connsiteY3" fmla="*/ 0 h 15496"/>
                <a:gd name="connsiteX4" fmla="*/ 0 w 0"/>
                <a:gd name="connsiteY4" fmla="*/ 4649 h 15496"/>
                <a:gd name="connsiteX5" fmla="*/ 0 w 0"/>
                <a:gd name="connsiteY5" fmla="*/ 9298 h 15496"/>
                <a:gd name="connsiteX6" fmla="*/ 0 w 0"/>
                <a:gd name="connsiteY6" fmla="*/ 13947 h 15496"/>
                <a:gd name="connsiteX7" fmla="*/ 0 w 0"/>
                <a:gd name="connsiteY7" fmla="*/ 13947 h 15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h="15496">
                  <a:moveTo>
                    <a:pt x="0" y="13947"/>
                  </a:moveTo>
                  <a:lnTo>
                    <a:pt x="0" y="9298"/>
                  </a:lnTo>
                  <a:lnTo>
                    <a:pt x="6199" y="4649"/>
                  </a:lnTo>
                  <a:lnTo>
                    <a:pt x="6199" y="0"/>
                  </a:lnTo>
                  <a:lnTo>
                    <a:pt x="0" y="4649"/>
                  </a:lnTo>
                  <a:lnTo>
                    <a:pt x="0" y="9298"/>
                  </a:lnTo>
                  <a:lnTo>
                    <a:pt x="0" y="13947"/>
                  </a:lnTo>
                  <a:cubicBezTo>
                    <a:pt x="0" y="13947"/>
                    <a:pt x="0" y="18596"/>
                    <a:pt x="0" y="13947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00" name="Freeform: Shape 1999">
              <a:extLst>
                <a:ext uri="{FF2B5EF4-FFF2-40B4-BE49-F238E27FC236}">
                  <a16:creationId xmlns:a16="http://schemas.microsoft.com/office/drawing/2014/main" id="{32D6A5DC-2272-41D7-0134-4BA7CA144026}"/>
                </a:ext>
              </a:extLst>
            </p:cNvPr>
            <p:cNvSpPr/>
            <p:nvPr/>
          </p:nvSpPr>
          <p:spPr>
            <a:xfrm>
              <a:off x="7279066" y="2953940"/>
              <a:ext cx="44696" cy="59826"/>
            </a:xfrm>
            <a:custGeom>
              <a:avLst/>
              <a:gdLst>
                <a:gd name="connsiteX0" fmla="*/ 6199 w 0"/>
                <a:gd name="connsiteY0" fmla="*/ 4649 h 0"/>
                <a:gd name="connsiteX1" fmla="*/ 6199 w 0"/>
                <a:gd name="connsiteY1" fmla="*/ 4649 h 0"/>
                <a:gd name="connsiteX2" fmla="*/ 0 w 0"/>
                <a:gd name="connsiteY2" fmla="*/ 4649 h 0"/>
                <a:gd name="connsiteX3" fmla="*/ 6199 w 0"/>
                <a:gd name="connsiteY3" fmla="*/ 464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6199" y="4649"/>
                  </a:moveTo>
                  <a:cubicBezTo>
                    <a:pt x="6199" y="-1550"/>
                    <a:pt x="6199" y="-1550"/>
                    <a:pt x="6199" y="4649"/>
                  </a:cubicBezTo>
                  <a:lnTo>
                    <a:pt x="0" y="4649"/>
                  </a:lnTo>
                  <a:lnTo>
                    <a:pt x="6199" y="4649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01" name="Freeform: Shape 2000">
              <a:extLst>
                <a:ext uri="{FF2B5EF4-FFF2-40B4-BE49-F238E27FC236}">
                  <a16:creationId xmlns:a16="http://schemas.microsoft.com/office/drawing/2014/main" id="{870A818D-0B5A-2CA7-1C3D-8156E4A8F4EF}"/>
                </a:ext>
              </a:extLst>
            </p:cNvPr>
            <p:cNvSpPr/>
            <p:nvPr/>
          </p:nvSpPr>
          <p:spPr>
            <a:xfrm>
              <a:off x="7275591" y="2971883"/>
              <a:ext cx="44696" cy="59826"/>
            </a:xfrm>
            <a:custGeom>
              <a:avLst/>
              <a:gdLst>
                <a:gd name="connsiteX0" fmla="*/ 2755 w 0"/>
                <a:gd name="connsiteY0" fmla="*/ 0 h 0"/>
                <a:gd name="connsiteX1" fmla="*/ 2755 w 0"/>
                <a:gd name="connsiteY1" fmla="*/ 6199 h 0"/>
                <a:gd name="connsiteX2" fmla="*/ 2755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755" y="0"/>
                  </a:moveTo>
                  <a:cubicBezTo>
                    <a:pt x="-3444" y="0"/>
                    <a:pt x="2755" y="6199"/>
                    <a:pt x="2755" y="6199"/>
                  </a:cubicBezTo>
                  <a:cubicBezTo>
                    <a:pt x="7404" y="6199"/>
                    <a:pt x="2755" y="6199"/>
                    <a:pt x="2755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02" name="Freeform: Shape 2001">
              <a:extLst>
                <a:ext uri="{FF2B5EF4-FFF2-40B4-BE49-F238E27FC236}">
                  <a16:creationId xmlns:a16="http://schemas.microsoft.com/office/drawing/2014/main" id="{3A668AB7-3203-FAA8-84ED-6C462632816D}"/>
                </a:ext>
              </a:extLst>
            </p:cNvPr>
            <p:cNvSpPr/>
            <p:nvPr/>
          </p:nvSpPr>
          <p:spPr>
            <a:xfrm>
              <a:off x="7283536" y="2882149"/>
              <a:ext cx="44696" cy="59826"/>
            </a:xfrm>
            <a:custGeom>
              <a:avLst/>
              <a:gdLst>
                <a:gd name="connsiteX0" fmla="*/ 0 w 15496"/>
                <a:gd name="connsiteY0" fmla="*/ 23245 h 15496"/>
                <a:gd name="connsiteX1" fmla="*/ 4649 w 15496"/>
                <a:gd name="connsiteY1" fmla="*/ 18596 h 15496"/>
                <a:gd name="connsiteX2" fmla="*/ 9298 w 15496"/>
                <a:gd name="connsiteY2" fmla="*/ 18596 h 15496"/>
                <a:gd name="connsiteX3" fmla="*/ 13947 w 15496"/>
                <a:gd name="connsiteY3" fmla="*/ 13947 h 15496"/>
                <a:gd name="connsiteX4" fmla="*/ 18596 w 15496"/>
                <a:gd name="connsiteY4" fmla="*/ 13947 h 15496"/>
                <a:gd name="connsiteX5" fmla="*/ 18596 w 15496"/>
                <a:gd name="connsiteY5" fmla="*/ 9298 h 15496"/>
                <a:gd name="connsiteX6" fmla="*/ 23245 w 15496"/>
                <a:gd name="connsiteY6" fmla="*/ 9298 h 15496"/>
                <a:gd name="connsiteX7" fmla="*/ 23245 w 15496"/>
                <a:gd name="connsiteY7" fmla="*/ 4649 h 15496"/>
                <a:gd name="connsiteX8" fmla="*/ 27894 w 15496"/>
                <a:gd name="connsiteY8" fmla="*/ 4649 h 15496"/>
                <a:gd name="connsiteX9" fmla="*/ 27894 w 15496"/>
                <a:gd name="connsiteY9" fmla="*/ 0 h 15496"/>
                <a:gd name="connsiteX10" fmla="*/ 23245 w 15496"/>
                <a:gd name="connsiteY10" fmla="*/ 0 h 15496"/>
                <a:gd name="connsiteX11" fmla="*/ 18596 w 15496"/>
                <a:gd name="connsiteY11" fmla="*/ 0 h 15496"/>
                <a:gd name="connsiteX12" fmla="*/ 18596 w 15496"/>
                <a:gd name="connsiteY12" fmla="*/ 4649 h 15496"/>
                <a:gd name="connsiteX13" fmla="*/ 13947 w 15496"/>
                <a:gd name="connsiteY13" fmla="*/ 4649 h 15496"/>
                <a:gd name="connsiteX14" fmla="*/ 13947 w 15496"/>
                <a:gd name="connsiteY14" fmla="*/ 0 h 15496"/>
                <a:gd name="connsiteX15" fmla="*/ 9298 w 15496"/>
                <a:gd name="connsiteY15" fmla="*/ 4649 h 15496"/>
                <a:gd name="connsiteX16" fmla="*/ 13947 w 15496"/>
                <a:gd name="connsiteY16" fmla="*/ 4649 h 15496"/>
                <a:gd name="connsiteX17" fmla="*/ 13947 w 15496"/>
                <a:gd name="connsiteY17" fmla="*/ 9298 h 15496"/>
                <a:gd name="connsiteX18" fmla="*/ 9298 w 15496"/>
                <a:gd name="connsiteY18" fmla="*/ 9298 h 15496"/>
                <a:gd name="connsiteX19" fmla="*/ 4649 w 15496"/>
                <a:gd name="connsiteY19" fmla="*/ 9298 h 15496"/>
                <a:gd name="connsiteX20" fmla="*/ 9298 w 15496"/>
                <a:gd name="connsiteY20" fmla="*/ 9298 h 15496"/>
                <a:gd name="connsiteX21" fmla="*/ 4649 w 15496"/>
                <a:gd name="connsiteY21" fmla="*/ 9298 h 15496"/>
                <a:gd name="connsiteX22" fmla="*/ 9298 w 15496"/>
                <a:gd name="connsiteY22" fmla="*/ 13947 h 15496"/>
                <a:gd name="connsiteX23" fmla="*/ 4649 w 15496"/>
                <a:gd name="connsiteY23" fmla="*/ 13947 h 15496"/>
                <a:gd name="connsiteX24" fmla="*/ 0 w 15496"/>
                <a:gd name="connsiteY24" fmla="*/ 18596 h 15496"/>
                <a:gd name="connsiteX25" fmla="*/ 0 w 15496"/>
                <a:gd name="connsiteY25" fmla="*/ 23245 h 15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5496" h="15496">
                  <a:moveTo>
                    <a:pt x="0" y="23245"/>
                  </a:moveTo>
                  <a:cubicBezTo>
                    <a:pt x="0" y="18596"/>
                    <a:pt x="4649" y="18596"/>
                    <a:pt x="4649" y="18596"/>
                  </a:cubicBezTo>
                  <a:lnTo>
                    <a:pt x="9298" y="18596"/>
                  </a:lnTo>
                  <a:cubicBezTo>
                    <a:pt x="9298" y="13947"/>
                    <a:pt x="9298" y="13947"/>
                    <a:pt x="13947" y="13947"/>
                  </a:cubicBezTo>
                  <a:lnTo>
                    <a:pt x="18596" y="13947"/>
                  </a:lnTo>
                  <a:lnTo>
                    <a:pt x="18596" y="9298"/>
                  </a:lnTo>
                  <a:lnTo>
                    <a:pt x="23245" y="9298"/>
                  </a:lnTo>
                  <a:lnTo>
                    <a:pt x="23245" y="4649"/>
                  </a:lnTo>
                  <a:lnTo>
                    <a:pt x="27894" y="4649"/>
                  </a:lnTo>
                  <a:lnTo>
                    <a:pt x="27894" y="0"/>
                  </a:lnTo>
                  <a:lnTo>
                    <a:pt x="23245" y="0"/>
                  </a:lnTo>
                  <a:lnTo>
                    <a:pt x="18596" y="0"/>
                  </a:lnTo>
                  <a:cubicBezTo>
                    <a:pt x="13947" y="0"/>
                    <a:pt x="18596" y="4649"/>
                    <a:pt x="18596" y="4649"/>
                  </a:cubicBezTo>
                  <a:lnTo>
                    <a:pt x="13947" y="4649"/>
                  </a:lnTo>
                  <a:lnTo>
                    <a:pt x="13947" y="0"/>
                  </a:lnTo>
                  <a:cubicBezTo>
                    <a:pt x="9298" y="0"/>
                    <a:pt x="9298" y="4649"/>
                    <a:pt x="9298" y="4649"/>
                  </a:cubicBezTo>
                  <a:lnTo>
                    <a:pt x="13947" y="4649"/>
                  </a:lnTo>
                  <a:lnTo>
                    <a:pt x="13947" y="9298"/>
                  </a:lnTo>
                  <a:lnTo>
                    <a:pt x="9298" y="9298"/>
                  </a:lnTo>
                  <a:cubicBezTo>
                    <a:pt x="9298" y="4649"/>
                    <a:pt x="4649" y="4649"/>
                    <a:pt x="4649" y="9298"/>
                  </a:cubicBezTo>
                  <a:lnTo>
                    <a:pt x="9298" y="9298"/>
                  </a:lnTo>
                  <a:lnTo>
                    <a:pt x="4649" y="9298"/>
                  </a:lnTo>
                  <a:cubicBezTo>
                    <a:pt x="4649" y="13947"/>
                    <a:pt x="9298" y="13947"/>
                    <a:pt x="9298" y="13947"/>
                  </a:cubicBezTo>
                  <a:lnTo>
                    <a:pt x="4649" y="13947"/>
                  </a:lnTo>
                  <a:cubicBezTo>
                    <a:pt x="4649" y="13947"/>
                    <a:pt x="4649" y="18596"/>
                    <a:pt x="0" y="18596"/>
                  </a:cubicBezTo>
                  <a:lnTo>
                    <a:pt x="0" y="23245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03" name="Freeform: Shape 2002">
              <a:extLst>
                <a:ext uri="{FF2B5EF4-FFF2-40B4-BE49-F238E27FC236}">
                  <a16:creationId xmlns:a16="http://schemas.microsoft.com/office/drawing/2014/main" id="{9A84BEE0-165D-4189-7658-6F95D21E3938}"/>
                </a:ext>
              </a:extLst>
            </p:cNvPr>
            <p:cNvSpPr/>
            <p:nvPr/>
          </p:nvSpPr>
          <p:spPr>
            <a:xfrm>
              <a:off x="7265657" y="2947956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6199 w 0"/>
                <a:gd name="connsiteY1" fmla="*/ 0 h 0"/>
                <a:gd name="connsiteX2" fmla="*/ 6199 w 0"/>
                <a:gd name="connsiteY2" fmla="*/ 6199 h 0"/>
                <a:gd name="connsiteX3" fmla="*/ 0 w 0"/>
                <a:gd name="connsiteY3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6199" y="0"/>
                  </a:lnTo>
                  <a:lnTo>
                    <a:pt x="6199" y="6199"/>
                  </a:lnTo>
                  <a:lnTo>
                    <a:pt x="0" y="6199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04" name="Freeform: Shape 2003">
              <a:extLst>
                <a:ext uri="{FF2B5EF4-FFF2-40B4-BE49-F238E27FC236}">
                  <a16:creationId xmlns:a16="http://schemas.microsoft.com/office/drawing/2014/main" id="{E9E9E1C6-83E3-6557-4665-9D1A84ECA47C}"/>
                </a:ext>
              </a:extLst>
            </p:cNvPr>
            <p:cNvSpPr/>
            <p:nvPr/>
          </p:nvSpPr>
          <p:spPr>
            <a:xfrm>
              <a:off x="7283536" y="2894778"/>
              <a:ext cx="44696" cy="59826"/>
            </a:xfrm>
            <a:custGeom>
              <a:avLst/>
              <a:gdLst>
                <a:gd name="connsiteX0" fmla="*/ 0 w 0"/>
                <a:gd name="connsiteY0" fmla="*/ 4477 h 0"/>
                <a:gd name="connsiteX1" fmla="*/ 0 w 0"/>
                <a:gd name="connsiteY1" fmla="*/ 4477 h 0"/>
                <a:gd name="connsiteX2" fmla="*/ 6199 w 0"/>
                <a:gd name="connsiteY2" fmla="*/ 4477 h 0"/>
                <a:gd name="connsiteX3" fmla="*/ 6199 w 0"/>
                <a:gd name="connsiteY3" fmla="*/ 1377 h 0"/>
                <a:gd name="connsiteX4" fmla="*/ 0 w 0"/>
                <a:gd name="connsiteY4" fmla="*/ 1377 h 0"/>
                <a:gd name="connsiteX5" fmla="*/ 0 w 0"/>
                <a:gd name="connsiteY5" fmla="*/ 447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0" y="4477"/>
                  </a:moveTo>
                  <a:cubicBezTo>
                    <a:pt x="0" y="9126"/>
                    <a:pt x="0" y="4477"/>
                    <a:pt x="0" y="4477"/>
                  </a:cubicBezTo>
                  <a:lnTo>
                    <a:pt x="6199" y="4477"/>
                  </a:lnTo>
                  <a:lnTo>
                    <a:pt x="6199" y="1377"/>
                  </a:lnTo>
                  <a:cubicBezTo>
                    <a:pt x="6199" y="1377"/>
                    <a:pt x="6199" y="-1722"/>
                    <a:pt x="0" y="1377"/>
                  </a:cubicBezTo>
                  <a:lnTo>
                    <a:pt x="0" y="4477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05" name="Freeform: Shape 2004">
              <a:extLst>
                <a:ext uri="{FF2B5EF4-FFF2-40B4-BE49-F238E27FC236}">
                  <a16:creationId xmlns:a16="http://schemas.microsoft.com/office/drawing/2014/main" id="{0CA752DA-B4F0-64AF-C610-18AA3B746ED2}"/>
                </a:ext>
              </a:extLst>
            </p:cNvPr>
            <p:cNvSpPr/>
            <p:nvPr/>
          </p:nvSpPr>
          <p:spPr>
            <a:xfrm>
              <a:off x="7252249" y="2977867"/>
              <a:ext cx="44696" cy="59826"/>
            </a:xfrm>
            <a:custGeom>
              <a:avLst/>
              <a:gdLst>
                <a:gd name="connsiteX0" fmla="*/ 0 w 0"/>
                <a:gd name="connsiteY0" fmla="*/ 4649 h 0"/>
                <a:gd name="connsiteX1" fmla="*/ 6199 w 0"/>
                <a:gd name="connsiteY1" fmla="*/ 4649 h 0"/>
                <a:gd name="connsiteX2" fmla="*/ 6199 w 0"/>
                <a:gd name="connsiteY2" fmla="*/ 4649 h 0"/>
                <a:gd name="connsiteX3" fmla="*/ 0 w 0"/>
                <a:gd name="connsiteY3" fmla="*/ 464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4649"/>
                  </a:moveTo>
                  <a:cubicBezTo>
                    <a:pt x="0" y="4649"/>
                    <a:pt x="0" y="4649"/>
                    <a:pt x="6199" y="4649"/>
                  </a:cubicBezTo>
                  <a:cubicBezTo>
                    <a:pt x="6199" y="-1550"/>
                    <a:pt x="6199" y="-1550"/>
                    <a:pt x="6199" y="4649"/>
                  </a:cubicBezTo>
                  <a:cubicBezTo>
                    <a:pt x="4649" y="4649"/>
                    <a:pt x="0" y="-1550"/>
                    <a:pt x="0" y="464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06" name="Freeform: Shape 2005">
              <a:extLst>
                <a:ext uri="{FF2B5EF4-FFF2-40B4-BE49-F238E27FC236}">
                  <a16:creationId xmlns:a16="http://schemas.microsoft.com/office/drawing/2014/main" id="{129B2DD9-A91C-1F8D-6D3C-50048A91B64D}"/>
                </a:ext>
              </a:extLst>
            </p:cNvPr>
            <p:cNvSpPr/>
            <p:nvPr/>
          </p:nvSpPr>
          <p:spPr>
            <a:xfrm>
              <a:off x="7244303" y="2995814"/>
              <a:ext cx="44696" cy="59826"/>
            </a:xfrm>
            <a:custGeom>
              <a:avLst/>
              <a:gdLst>
                <a:gd name="connsiteX0" fmla="*/ 2755 w 0"/>
                <a:gd name="connsiteY0" fmla="*/ 0 h 0"/>
                <a:gd name="connsiteX1" fmla="*/ 2755 w 0"/>
                <a:gd name="connsiteY1" fmla="*/ 0 h 0"/>
                <a:gd name="connsiteX2" fmla="*/ 2755 w 0"/>
                <a:gd name="connsiteY2" fmla="*/ 6199 h 0"/>
                <a:gd name="connsiteX3" fmla="*/ 2755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2755" y="0"/>
                  </a:moveTo>
                  <a:lnTo>
                    <a:pt x="2755" y="0"/>
                  </a:lnTo>
                  <a:cubicBezTo>
                    <a:pt x="-3444" y="6199"/>
                    <a:pt x="2755" y="0"/>
                    <a:pt x="2755" y="6199"/>
                  </a:cubicBezTo>
                  <a:lnTo>
                    <a:pt x="2755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07" name="Freeform: Shape 2006">
              <a:extLst>
                <a:ext uri="{FF2B5EF4-FFF2-40B4-BE49-F238E27FC236}">
                  <a16:creationId xmlns:a16="http://schemas.microsoft.com/office/drawing/2014/main" id="{ADA17B98-4FDF-FBD2-6C9B-9358A360E86C}"/>
                </a:ext>
              </a:extLst>
            </p:cNvPr>
            <p:cNvSpPr/>
            <p:nvPr/>
          </p:nvSpPr>
          <p:spPr>
            <a:xfrm>
              <a:off x="7363989" y="2856223"/>
              <a:ext cx="44696" cy="59826"/>
            </a:xfrm>
            <a:custGeom>
              <a:avLst/>
              <a:gdLst>
                <a:gd name="connsiteX0" fmla="*/ 0 w 0"/>
                <a:gd name="connsiteY0" fmla="*/ 2066 h 0"/>
                <a:gd name="connsiteX1" fmla="*/ 0 w 0"/>
                <a:gd name="connsiteY1" fmla="*/ 8265 h 0"/>
                <a:gd name="connsiteX2" fmla="*/ 6199 w 0"/>
                <a:gd name="connsiteY2" fmla="*/ 8265 h 0"/>
                <a:gd name="connsiteX3" fmla="*/ 6199 w 0"/>
                <a:gd name="connsiteY3" fmla="*/ 2066 h 0"/>
                <a:gd name="connsiteX4" fmla="*/ 0 w 0"/>
                <a:gd name="connsiteY4" fmla="*/ 206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0" y="2066"/>
                  </a:moveTo>
                  <a:lnTo>
                    <a:pt x="0" y="8265"/>
                  </a:lnTo>
                  <a:cubicBezTo>
                    <a:pt x="0" y="8265"/>
                    <a:pt x="0" y="8265"/>
                    <a:pt x="6199" y="8265"/>
                  </a:cubicBezTo>
                  <a:lnTo>
                    <a:pt x="6199" y="2066"/>
                  </a:lnTo>
                  <a:cubicBezTo>
                    <a:pt x="4649" y="2066"/>
                    <a:pt x="4649" y="-2583"/>
                    <a:pt x="0" y="2066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08" name="Freeform: Shape 2007">
              <a:extLst>
                <a:ext uri="{FF2B5EF4-FFF2-40B4-BE49-F238E27FC236}">
                  <a16:creationId xmlns:a16="http://schemas.microsoft.com/office/drawing/2014/main" id="{C244AEA9-9CFD-0523-3F20-1F1DB76166D2}"/>
                </a:ext>
              </a:extLst>
            </p:cNvPr>
            <p:cNvSpPr/>
            <p:nvPr/>
          </p:nvSpPr>
          <p:spPr>
            <a:xfrm>
              <a:off x="7296946" y="2864202"/>
              <a:ext cx="44696" cy="59826"/>
            </a:xfrm>
            <a:custGeom>
              <a:avLst/>
              <a:gdLst>
                <a:gd name="connsiteX0" fmla="*/ 12397 w 0"/>
                <a:gd name="connsiteY0" fmla="*/ 6199 h 0"/>
                <a:gd name="connsiteX1" fmla="*/ 6199 w 0"/>
                <a:gd name="connsiteY1" fmla="*/ 0 h 0"/>
                <a:gd name="connsiteX2" fmla="*/ 6199 w 0"/>
                <a:gd name="connsiteY2" fmla="*/ 6199 h 0"/>
                <a:gd name="connsiteX3" fmla="*/ 0 w 0"/>
                <a:gd name="connsiteY3" fmla="*/ 6199 h 0"/>
                <a:gd name="connsiteX4" fmla="*/ 6199 w 0"/>
                <a:gd name="connsiteY4" fmla="*/ 6199 h 0"/>
                <a:gd name="connsiteX5" fmla="*/ 12397 w 0"/>
                <a:gd name="connsiteY5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12397" y="6199"/>
                  </a:moveTo>
                  <a:cubicBezTo>
                    <a:pt x="12397" y="0"/>
                    <a:pt x="6199" y="0"/>
                    <a:pt x="6199" y="0"/>
                  </a:cubicBezTo>
                  <a:lnTo>
                    <a:pt x="6199" y="6199"/>
                  </a:lnTo>
                  <a:cubicBezTo>
                    <a:pt x="6199" y="6199"/>
                    <a:pt x="0" y="0"/>
                    <a:pt x="0" y="6199"/>
                  </a:cubicBezTo>
                  <a:lnTo>
                    <a:pt x="6199" y="6199"/>
                  </a:lnTo>
                  <a:lnTo>
                    <a:pt x="12397" y="6199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09" name="Freeform: Shape 2008">
              <a:extLst>
                <a:ext uri="{FF2B5EF4-FFF2-40B4-BE49-F238E27FC236}">
                  <a16:creationId xmlns:a16="http://schemas.microsoft.com/office/drawing/2014/main" id="{82D8FC1D-F697-4476-E842-9E91592CC3E9}"/>
                </a:ext>
              </a:extLst>
            </p:cNvPr>
            <p:cNvSpPr/>
            <p:nvPr/>
          </p:nvSpPr>
          <p:spPr>
            <a:xfrm>
              <a:off x="7332701" y="2816339"/>
              <a:ext cx="44696" cy="59826"/>
            </a:xfrm>
            <a:custGeom>
              <a:avLst/>
              <a:gdLst>
                <a:gd name="connsiteX0" fmla="*/ 0 w 0"/>
                <a:gd name="connsiteY0" fmla="*/ 12397 h 0"/>
                <a:gd name="connsiteX1" fmla="*/ 3099 w 0"/>
                <a:gd name="connsiteY1" fmla="*/ 6199 h 0"/>
                <a:gd name="connsiteX2" fmla="*/ 3099 w 0"/>
                <a:gd name="connsiteY2" fmla="*/ 0 h 0"/>
                <a:gd name="connsiteX3" fmla="*/ 6199 w 0"/>
                <a:gd name="connsiteY3" fmla="*/ 6199 h 0"/>
                <a:gd name="connsiteX4" fmla="*/ 9298 w 0"/>
                <a:gd name="connsiteY4" fmla="*/ 6199 h 0"/>
                <a:gd name="connsiteX5" fmla="*/ 6199 w 0"/>
                <a:gd name="connsiteY5" fmla="*/ 6199 h 0"/>
                <a:gd name="connsiteX6" fmla="*/ 6199 w 0"/>
                <a:gd name="connsiteY6" fmla="*/ 12397 h 0"/>
                <a:gd name="connsiteX7" fmla="*/ 3099 w 0"/>
                <a:gd name="connsiteY7" fmla="*/ 12397 h 0"/>
                <a:gd name="connsiteX8" fmla="*/ 0 w 0"/>
                <a:gd name="connsiteY8" fmla="*/ 1239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>
                  <a:moveTo>
                    <a:pt x="0" y="12397"/>
                  </a:moveTo>
                  <a:cubicBezTo>
                    <a:pt x="0" y="6199"/>
                    <a:pt x="3099" y="6199"/>
                    <a:pt x="3099" y="6199"/>
                  </a:cubicBezTo>
                  <a:lnTo>
                    <a:pt x="3099" y="0"/>
                  </a:lnTo>
                  <a:cubicBezTo>
                    <a:pt x="6199" y="0"/>
                    <a:pt x="6199" y="6199"/>
                    <a:pt x="6199" y="6199"/>
                  </a:cubicBezTo>
                  <a:cubicBezTo>
                    <a:pt x="6199" y="0"/>
                    <a:pt x="6199" y="0"/>
                    <a:pt x="9298" y="6199"/>
                  </a:cubicBezTo>
                  <a:cubicBezTo>
                    <a:pt x="9298" y="6199"/>
                    <a:pt x="9298" y="6199"/>
                    <a:pt x="6199" y="6199"/>
                  </a:cubicBezTo>
                  <a:lnTo>
                    <a:pt x="6199" y="12397"/>
                  </a:lnTo>
                  <a:lnTo>
                    <a:pt x="3099" y="12397"/>
                  </a:lnTo>
                  <a:lnTo>
                    <a:pt x="0" y="12397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10" name="Freeform: Shape 2009">
              <a:extLst>
                <a:ext uri="{FF2B5EF4-FFF2-40B4-BE49-F238E27FC236}">
                  <a16:creationId xmlns:a16="http://schemas.microsoft.com/office/drawing/2014/main" id="{202D25BC-BEF6-2E64-157D-C2FAC84C2C7D}"/>
                </a:ext>
              </a:extLst>
            </p:cNvPr>
            <p:cNvSpPr/>
            <p:nvPr/>
          </p:nvSpPr>
          <p:spPr>
            <a:xfrm>
              <a:off x="7314825" y="2822323"/>
              <a:ext cx="44696" cy="59826"/>
            </a:xfrm>
            <a:custGeom>
              <a:avLst/>
              <a:gdLst>
                <a:gd name="connsiteX0" fmla="*/ 0 w 0"/>
                <a:gd name="connsiteY0" fmla="*/ 6199 h 0"/>
                <a:gd name="connsiteX1" fmla="*/ 3099 w 0"/>
                <a:gd name="connsiteY1" fmla="*/ 0 h 0"/>
                <a:gd name="connsiteX2" fmla="*/ 6199 w 0"/>
                <a:gd name="connsiteY2" fmla="*/ 0 h 0"/>
                <a:gd name="connsiteX3" fmla="*/ 3099 w 0"/>
                <a:gd name="connsiteY3" fmla="*/ 6199 h 0"/>
                <a:gd name="connsiteX4" fmla="*/ 0 w 0"/>
                <a:gd name="connsiteY4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0" y="6199"/>
                  </a:moveTo>
                  <a:cubicBezTo>
                    <a:pt x="0" y="0"/>
                    <a:pt x="3099" y="6199"/>
                    <a:pt x="3099" y="0"/>
                  </a:cubicBezTo>
                  <a:lnTo>
                    <a:pt x="6199" y="0"/>
                  </a:lnTo>
                  <a:cubicBezTo>
                    <a:pt x="6199" y="6199"/>
                    <a:pt x="3099" y="6199"/>
                    <a:pt x="3099" y="6199"/>
                  </a:cubicBezTo>
                  <a:lnTo>
                    <a:pt x="0" y="6199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11" name="Freeform: Shape 2010">
              <a:extLst>
                <a:ext uri="{FF2B5EF4-FFF2-40B4-BE49-F238E27FC236}">
                  <a16:creationId xmlns:a16="http://schemas.microsoft.com/office/drawing/2014/main" id="{CE4237E5-5A47-BA8C-7E1F-FD692E35919E}"/>
                </a:ext>
              </a:extLst>
            </p:cNvPr>
            <p:cNvSpPr/>
            <p:nvPr/>
          </p:nvSpPr>
          <p:spPr>
            <a:xfrm>
              <a:off x="7283536" y="2798392"/>
              <a:ext cx="44696" cy="59826"/>
            </a:xfrm>
            <a:custGeom>
              <a:avLst/>
              <a:gdLst>
                <a:gd name="connsiteX0" fmla="*/ 0 w 0"/>
                <a:gd name="connsiteY0" fmla="*/ 3099 h 0"/>
                <a:gd name="connsiteX1" fmla="*/ 6199 w 0"/>
                <a:gd name="connsiteY1" fmla="*/ 3099 h 0"/>
                <a:gd name="connsiteX2" fmla="*/ 6199 w 0"/>
                <a:gd name="connsiteY2" fmla="*/ 0 h 0"/>
                <a:gd name="connsiteX3" fmla="*/ 12397 w 0"/>
                <a:gd name="connsiteY3" fmla="*/ 3099 h 0"/>
                <a:gd name="connsiteX4" fmla="*/ 6199 w 0"/>
                <a:gd name="connsiteY4" fmla="*/ 3099 h 0"/>
                <a:gd name="connsiteX5" fmla="*/ 6199 w 0"/>
                <a:gd name="connsiteY5" fmla="*/ 6199 h 0"/>
                <a:gd name="connsiteX6" fmla="*/ 0 w 0"/>
                <a:gd name="connsiteY6" fmla="*/ 30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0" y="3099"/>
                  </a:moveTo>
                  <a:lnTo>
                    <a:pt x="6199" y="3099"/>
                  </a:lnTo>
                  <a:lnTo>
                    <a:pt x="6199" y="0"/>
                  </a:lnTo>
                  <a:cubicBezTo>
                    <a:pt x="6199" y="0"/>
                    <a:pt x="12397" y="0"/>
                    <a:pt x="12397" y="3099"/>
                  </a:cubicBezTo>
                  <a:lnTo>
                    <a:pt x="6199" y="3099"/>
                  </a:lnTo>
                  <a:lnTo>
                    <a:pt x="6199" y="6199"/>
                  </a:lnTo>
                  <a:cubicBezTo>
                    <a:pt x="0" y="3099"/>
                    <a:pt x="0" y="6199"/>
                    <a:pt x="0" y="30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12" name="Freeform: Shape 2011">
              <a:extLst>
                <a:ext uri="{FF2B5EF4-FFF2-40B4-BE49-F238E27FC236}">
                  <a16:creationId xmlns:a16="http://schemas.microsoft.com/office/drawing/2014/main" id="{2E1078C7-D736-DCE3-3FA4-42679A3C6C28}"/>
                </a:ext>
              </a:extLst>
            </p:cNvPr>
            <p:cNvSpPr/>
            <p:nvPr/>
          </p:nvSpPr>
          <p:spPr>
            <a:xfrm>
              <a:off x="7363989" y="2798392"/>
              <a:ext cx="44696" cy="59826"/>
            </a:xfrm>
            <a:custGeom>
              <a:avLst/>
              <a:gdLst>
                <a:gd name="connsiteX0" fmla="*/ 0 w 0"/>
                <a:gd name="connsiteY0" fmla="*/ 6199 h 0"/>
                <a:gd name="connsiteX1" fmla="*/ 3099 w 0"/>
                <a:gd name="connsiteY1" fmla="*/ 12397 h 0"/>
                <a:gd name="connsiteX2" fmla="*/ 3099 w 0"/>
                <a:gd name="connsiteY2" fmla="*/ 12397 h 0"/>
                <a:gd name="connsiteX3" fmla="*/ 6199 w 0"/>
                <a:gd name="connsiteY3" fmla="*/ 6199 h 0"/>
                <a:gd name="connsiteX4" fmla="*/ 6199 w 0"/>
                <a:gd name="connsiteY4" fmla="*/ 0 h 0"/>
                <a:gd name="connsiteX5" fmla="*/ 1550 w 0"/>
                <a:gd name="connsiteY5" fmla="*/ 0 h 0"/>
                <a:gd name="connsiteX6" fmla="*/ 1550 w 0"/>
                <a:gd name="connsiteY6" fmla="*/ 6199 h 0"/>
                <a:gd name="connsiteX7" fmla="*/ 0 w 0"/>
                <a:gd name="connsiteY7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>
                  <a:moveTo>
                    <a:pt x="0" y="6199"/>
                  </a:moveTo>
                  <a:cubicBezTo>
                    <a:pt x="0" y="6199"/>
                    <a:pt x="0" y="12397"/>
                    <a:pt x="3099" y="12397"/>
                  </a:cubicBezTo>
                  <a:cubicBezTo>
                    <a:pt x="6199" y="12397"/>
                    <a:pt x="3099" y="12397"/>
                    <a:pt x="3099" y="12397"/>
                  </a:cubicBezTo>
                  <a:cubicBezTo>
                    <a:pt x="3099" y="12397"/>
                    <a:pt x="6199" y="12397"/>
                    <a:pt x="6199" y="6199"/>
                  </a:cubicBezTo>
                  <a:lnTo>
                    <a:pt x="6199" y="0"/>
                  </a:lnTo>
                  <a:lnTo>
                    <a:pt x="1550" y="0"/>
                  </a:lnTo>
                  <a:lnTo>
                    <a:pt x="1550" y="6199"/>
                  </a:lnTo>
                  <a:lnTo>
                    <a:pt x="0" y="6199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13" name="Freeform: Shape 2012">
              <a:extLst>
                <a:ext uri="{FF2B5EF4-FFF2-40B4-BE49-F238E27FC236}">
                  <a16:creationId xmlns:a16="http://schemas.microsoft.com/office/drawing/2014/main" id="{BDC1D028-8213-2092-A83F-6A059956E380}"/>
                </a:ext>
              </a:extLst>
            </p:cNvPr>
            <p:cNvSpPr/>
            <p:nvPr/>
          </p:nvSpPr>
          <p:spPr>
            <a:xfrm>
              <a:off x="7332701" y="2780445"/>
              <a:ext cx="44696" cy="59826"/>
            </a:xfrm>
            <a:custGeom>
              <a:avLst/>
              <a:gdLst>
                <a:gd name="connsiteX0" fmla="*/ 0 w 0"/>
                <a:gd name="connsiteY0" fmla="*/ 3099 h 0"/>
                <a:gd name="connsiteX1" fmla="*/ 6199 w 0"/>
                <a:gd name="connsiteY1" fmla="*/ 6199 h 0"/>
                <a:gd name="connsiteX2" fmla="*/ 12397 w 0"/>
                <a:gd name="connsiteY2" fmla="*/ 3099 h 0"/>
                <a:gd name="connsiteX3" fmla="*/ 6199 w 0"/>
                <a:gd name="connsiteY3" fmla="*/ 0 h 0"/>
                <a:gd name="connsiteX4" fmla="*/ 6199 w 0"/>
                <a:gd name="connsiteY4" fmla="*/ 3099 h 0"/>
                <a:gd name="connsiteX5" fmla="*/ 0 w 0"/>
                <a:gd name="connsiteY5" fmla="*/ 30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0" y="3099"/>
                  </a:moveTo>
                  <a:cubicBezTo>
                    <a:pt x="0" y="6199"/>
                    <a:pt x="6199" y="6199"/>
                    <a:pt x="6199" y="6199"/>
                  </a:cubicBezTo>
                  <a:cubicBezTo>
                    <a:pt x="12397" y="6199"/>
                    <a:pt x="12397" y="3099"/>
                    <a:pt x="12397" y="3099"/>
                  </a:cubicBezTo>
                  <a:cubicBezTo>
                    <a:pt x="12397" y="0"/>
                    <a:pt x="6199" y="0"/>
                    <a:pt x="6199" y="0"/>
                  </a:cubicBezTo>
                  <a:lnTo>
                    <a:pt x="6199" y="3099"/>
                  </a:lnTo>
                  <a:lnTo>
                    <a:pt x="0" y="3099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14" name="Freeform: Shape 2013">
              <a:extLst>
                <a:ext uri="{FF2B5EF4-FFF2-40B4-BE49-F238E27FC236}">
                  <a16:creationId xmlns:a16="http://schemas.microsoft.com/office/drawing/2014/main" id="{F5F9DA68-13C8-B311-5A3D-5D0E496E844E}"/>
                </a:ext>
              </a:extLst>
            </p:cNvPr>
            <p:cNvSpPr/>
            <p:nvPr/>
          </p:nvSpPr>
          <p:spPr>
            <a:xfrm>
              <a:off x="7359518" y="2780445"/>
              <a:ext cx="44696" cy="59826"/>
            </a:xfrm>
            <a:custGeom>
              <a:avLst/>
              <a:gdLst>
                <a:gd name="connsiteX0" fmla="*/ 3099 w 0"/>
                <a:gd name="connsiteY0" fmla="*/ 3099 h 0"/>
                <a:gd name="connsiteX1" fmla="*/ 3099 w 0"/>
                <a:gd name="connsiteY1" fmla="*/ 3099 h 0"/>
                <a:gd name="connsiteX2" fmla="*/ 0 w 0"/>
                <a:gd name="connsiteY2" fmla="*/ 3099 h 0"/>
                <a:gd name="connsiteX3" fmla="*/ 0 w 0"/>
                <a:gd name="connsiteY3" fmla="*/ 0 h 0"/>
                <a:gd name="connsiteX4" fmla="*/ 0 w 0"/>
                <a:gd name="connsiteY4" fmla="*/ 3099 h 0"/>
                <a:gd name="connsiteX5" fmla="*/ 0 w 0"/>
                <a:gd name="connsiteY5" fmla="*/ 6199 h 0"/>
                <a:gd name="connsiteX6" fmla="*/ 3099 w 0"/>
                <a:gd name="connsiteY6" fmla="*/ 6199 h 0"/>
                <a:gd name="connsiteX7" fmla="*/ 3099 w 0"/>
                <a:gd name="connsiteY7" fmla="*/ 30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>
                  <a:moveTo>
                    <a:pt x="3099" y="3099"/>
                  </a:moveTo>
                  <a:lnTo>
                    <a:pt x="3099" y="3099"/>
                  </a:lnTo>
                  <a:lnTo>
                    <a:pt x="0" y="3099"/>
                  </a:lnTo>
                  <a:lnTo>
                    <a:pt x="0" y="0"/>
                  </a:lnTo>
                  <a:lnTo>
                    <a:pt x="0" y="3099"/>
                  </a:lnTo>
                  <a:lnTo>
                    <a:pt x="0" y="6199"/>
                  </a:lnTo>
                  <a:lnTo>
                    <a:pt x="3099" y="6199"/>
                  </a:lnTo>
                  <a:cubicBezTo>
                    <a:pt x="3099" y="4649"/>
                    <a:pt x="6199" y="3099"/>
                    <a:pt x="3099" y="30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15" name="Freeform: Shape 2014">
              <a:extLst>
                <a:ext uri="{FF2B5EF4-FFF2-40B4-BE49-F238E27FC236}">
                  <a16:creationId xmlns:a16="http://schemas.microsoft.com/office/drawing/2014/main" id="{F3CB8E9F-5B8A-94E5-8F61-BCD4043A419D}"/>
                </a:ext>
              </a:extLst>
            </p:cNvPr>
            <p:cNvSpPr/>
            <p:nvPr/>
          </p:nvSpPr>
          <p:spPr>
            <a:xfrm>
              <a:off x="7387328" y="2708658"/>
              <a:ext cx="44696" cy="59826"/>
            </a:xfrm>
            <a:custGeom>
              <a:avLst/>
              <a:gdLst>
                <a:gd name="connsiteX0" fmla="*/ 2755 w 0"/>
                <a:gd name="connsiteY0" fmla="*/ 12397 h 0"/>
                <a:gd name="connsiteX1" fmla="*/ 2755 w 0"/>
                <a:gd name="connsiteY1" fmla="*/ 12397 h 0"/>
                <a:gd name="connsiteX2" fmla="*/ 8954 w 0"/>
                <a:gd name="connsiteY2" fmla="*/ 12397 h 0"/>
                <a:gd name="connsiteX3" fmla="*/ 8954 w 0"/>
                <a:gd name="connsiteY3" fmla="*/ 6199 h 0"/>
                <a:gd name="connsiteX4" fmla="*/ 8954 w 0"/>
                <a:gd name="connsiteY4" fmla="*/ 0 h 0"/>
                <a:gd name="connsiteX5" fmla="*/ 8954 w 0"/>
                <a:gd name="connsiteY5" fmla="*/ 6199 h 0"/>
                <a:gd name="connsiteX6" fmla="*/ 2755 w 0"/>
                <a:gd name="connsiteY6" fmla="*/ 6199 h 0"/>
                <a:gd name="connsiteX7" fmla="*/ 2755 w 0"/>
                <a:gd name="connsiteY7" fmla="*/ 1239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>
                  <a:moveTo>
                    <a:pt x="2755" y="12397"/>
                  </a:moveTo>
                  <a:lnTo>
                    <a:pt x="2755" y="12397"/>
                  </a:lnTo>
                  <a:lnTo>
                    <a:pt x="8954" y="12397"/>
                  </a:lnTo>
                  <a:lnTo>
                    <a:pt x="8954" y="6199"/>
                  </a:lnTo>
                  <a:lnTo>
                    <a:pt x="8954" y="0"/>
                  </a:lnTo>
                  <a:lnTo>
                    <a:pt x="8954" y="6199"/>
                  </a:lnTo>
                  <a:lnTo>
                    <a:pt x="2755" y="6199"/>
                  </a:lnTo>
                  <a:cubicBezTo>
                    <a:pt x="2755" y="7748"/>
                    <a:pt x="-3444" y="7748"/>
                    <a:pt x="2755" y="12397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16" name="Freeform: Shape 2015">
              <a:extLst>
                <a:ext uri="{FF2B5EF4-FFF2-40B4-BE49-F238E27FC236}">
                  <a16:creationId xmlns:a16="http://schemas.microsoft.com/office/drawing/2014/main" id="{7DD8759E-E8A6-B840-C824-0CB35882F70C}"/>
                </a:ext>
              </a:extLst>
            </p:cNvPr>
            <p:cNvSpPr/>
            <p:nvPr/>
          </p:nvSpPr>
          <p:spPr>
            <a:xfrm>
              <a:off x="7444440" y="2629390"/>
              <a:ext cx="44696" cy="59826"/>
            </a:xfrm>
            <a:custGeom>
              <a:avLst/>
              <a:gdLst>
                <a:gd name="connsiteX0" fmla="*/ 0 w 15496"/>
                <a:gd name="connsiteY0" fmla="*/ 12785 h 0"/>
                <a:gd name="connsiteX1" fmla="*/ 0 w 15496"/>
                <a:gd name="connsiteY1" fmla="*/ 12785 h 0"/>
                <a:gd name="connsiteX2" fmla="*/ 6199 w 15496"/>
                <a:gd name="connsiteY2" fmla="*/ 12785 h 0"/>
                <a:gd name="connsiteX3" fmla="*/ 12397 w 15496"/>
                <a:gd name="connsiteY3" fmla="*/ 12785 h 0"/>
                <a:gd name="connsiteX4" fmla="*/ 12397 w 15496"/>
                <a:gd name="connsiteY4" fmla="*/ 8136 h 0"/>
                <a:gd name="connsiteX5" fmla="*/ 18596 w 15496"/>
                <a:gd name="connsiteY5" fmla="*/ 3487 h 0"/>
                <a:gd name="connsiteX6" fmla="*/ 18596 w 15496"/>
                <a:gd name="connsiteY6" fmla="*/ 3487 h 0"/>
                <a:gd name="connsiteX7" fmla="*/ 12397 w 15496"/>
                <a:gd name="connsiteY7" fmla="*/ 3487 h 0"/>
                <a:gd name="connsiteX8" fmla="*/ 4649 w 15496"/>
                <a:gd name="connsiteY8" fmla="*/ 3487 h 0"/>
                <a:gd name="connsiteX9" fmla="*/ 4649 w 15496"/>
                <a:gd name="connsiteY9" fmla="*/ 11235 h 0"/>
                <a:gd name="connsiteX10" fmla="*/ 0 w 15496"/>
                <a:gd name="connsiteY10" fmla="*/ 1123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496">
                  <a:moveTo>
                    <a:pt x="0" y="12785"/>
                  </a:moveTo>
                  <a:cubicBezTo>
                    <a:pt x="0" y="12785"/>
                    <a:pt x="0" y="17434"/>
                    <a:pt x="0" y="12785"/>
                  </a:cubicBezTo>
                  <a:lnTo>
                    <a:pt x="6199" y="12785"/>
                  </a:lnTo>
                  <a:lnTo>
                    <a:pt x="12397" y="12785"/>
                  </a:lnTo>
                  <a:lnTo>
                    <a:pt x="12397" y="8136"/>
                  </a:lnTo>
                  <a:lnTo>
                    <a:pt x="18596" y="3487"/>
                  </a:lnTo>
                  <a:cubicBezTo>
                    <a:pt x="18596" y="-1162"/>
                    <a:pt x="18596" y="-1162"/>
                    <a:pt x="18596" y="3487"/>
                  </a:cubicBezTo>
                  <a:lnTo>
                    <a:pt x="12397" y="3487"/>
                  </a:lnTo>
                  <a:lnTo>
                    <a:pt x="4649" y="3487"/>
                  </a:lnTo>
                  <a:lnTo>
                    <a:pt x="4649" y="11235"/>
                  </a:lnTo>
                  <a:lnTo>
                    <a:pt x="0" y="11235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17" name="Freeform: Shape 2016">
              <a:extLst>
                <a:ext uri="{FF2B5EF4-FFF2-40B4-BE49-F238E27FC236}">
                  <a16:creationId xmlns:a16="http://schemas.microsoft.com/office/drawing/2014/main" id="{70F24E18-453F-14AD-45A8-ECE49320C30F}"/>
                </a:ext>
              </a:extLst>
            </p:cNvPr>
            <p:cNvSpPr/>
            <p:nvPr/>
          </p:nvSpPr>
          <p:spPr>
            <a:xfrm>
              <a:off x="7444440" y="2630884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6199 w 0"/>
                <a:gd name="connsiteY1" fmla="*/ 6199 h 0"/>
                <a:gd name="connsiteX2" fmla="*/ 12397 w 0"/>
                <a:gd name="connsiteY2" fmla="*/ 6199 h 0"/>
                <a:gd name="connsiteX3" fmla="*/ 6199 w 0"/>
                <a:gd name="connsiteY3" fmla="*/ 0 h 0"/>
                <a:gd name="connsiteX4" fmla="*/ 0 w 0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6199"/>
                    <a:pt x="6199" y="6199"/>
                    <a:pt x="6199" y="6199"/>
                  </a:cubicBezTo>
                  <a:lnTo>
                    <a:pt x="12397" y="6199"/>
                  </a:lnTo>
                  <a:cubicBezTo>
                    <a:pt x="12397" y="0"/>
                    <a:pt x="12397" y="0"/>
                    <a:pt x="619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18" name="Freeform: Shape 2017">
              <a:extLst>
                <a:ext uri="{FF2B5EF4-FFF2-40B4-BE49-F238E27FC236}">
                  <a16:creationId xmlns:a16="http://schemas.microsoft.com/office/drawing/2014/main" id="{436674F7-88E8-9053-087C-91C4DB07CC62}"/>
                </a:ext>
              </a:extLst>
            </p:cNvPr>
            <p:cNvSpPr/>
            <p:nvPr/>
          </p:nvSpPr>
          <p:spPr>
            <a:xfrm>
              <a:off x="7475725" y="2606953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3099 w 0"/>
                <a:gd name="connsiteY1" fmla="*/ 6199 h 0"/>
                <a:gd name="connsiteX2" fmla="*/ 3099 w 0"/>
                <a:gd name="connsiteY2" fmla="*/ 0 h 0"/>
                <a:gd name="connsiteX3" fmla="*/ 3099 w 0"/>
                <a:gd name="connsiteY3" fmla="*/ 0 h 0"/>
                <a:gd name="connsiteX4" fmla="*/ 0 w 0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0"/>
                    <a:pt x="0" y="6199"/>
                    <a:pt x="3099" y="6199"/>
                  </a:cubicBezTo>
                  <a:lnTo>
                    <a:pt x="3099" y="0"/>
                  </a:lnTo>
                  <a:cubicBezTo>
                    <a:pt x="6199" y="0"/>
                    <a:pt x="6199" y="0"/>
                    <a:pt x="309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19" name="Freeform: Shape 2018">
              <a:extLst>
                <a:ext uri="{FF2B5EF4-FFF2-40B4-BE49-F238E27FC236}">
                  <a16:creationId xmlns:a16="http://schemas.microsoft.com/office/drawing/2014/main" id="{BE03DABE-F83B-1DF1-E427-6716E75CAA6A}"/>
                </a:ext>
              </a:extLst>
            </p:cNvPr>
            <p:cNvSpPr/>
            <p:nvPr/>
          </p:nvSpPr>
          <p:spPr>
            <a:xfrm>
              <a:off x="7467779" y="2565077"/>
              <a:ext cx="44696" cy="59826"/>
            </a:xfrm>
            <a:custGeom>
              <a:avLst/>
              <a:gdLst>
                <a:gd name="connsiteX0" fmla="*/ 2755 w 0"/>
                <a:gd name="connsiteY0" fmla="*/ 6199 h 0"/>
                <a:gd name="connsiteX1" fmla="*/ 2755 w 0"/>
                <a:gd name="connsiteY1" fmla="*/ 6199 h 0"/>
                <a:gd name="connsiteX2" fmla="*/ 8954 w 0"/>
                <a:gd name="connsiteY2" fmla="*/ 6199 h 0"/>
                <a:gd name="connsiteX3" fmla="*/ 8954 w 0"/>
                <a:gd name="connsiteY3" fmla="*/ 0 h 0"/>
                <a:gd name="connsiteX4" fmla="*/ 2755 w 0"/>
                <a:gd name="connsiteY4" fmla="*/ 0 h 0"/>
                <a:gd name="connsiteX5" fmla="*/ 2755 w 0"/>
                <a:gd name="connsiteY5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755" y="6199"/>
                  </a:moveTo>
                  <a:lnTo>
                    <a:pt x="2755" y="6199"/>
                  </a:lnTo>
                  <a:cubicBezTo>
                    <a:pt x="2755" y="6199"/>
                    <a:pt x="2755" y="6199"/>
                    <a:pt x="8954" y="6199"/>
                  </a:cubicBezTo>
                  <a:lnTo>
                    <a:pt x="8954" y="0"/>
                  </a:lnTo>
                  <a:lnTo>
                    <a:pt x="2755" y="0"/>
                  </a:lnTo>
                  <a:cubicBezTo>
                    <a:pt x="2755" y="0"/>
                    <a:pt x="-3444" y="0"/>
                    <a:pt x="2755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20" name="Freeform: Shape 2019">
              <a:extLst>
                <a:ext uri="{FF2B5EF4-FFF2-40B4-BE49-F238E27FC236}">
                  <a16:creationId xmlns:a16="http://schemas.microsoft.com/office/drawing/2014/main" id="{51C3CA77-1B14-920E-FDE0-F2581ACA65AB}"/>
                </a:ext>
              </a:extLst>
            </p:cNvPr>
            <p:cNvSpPr/>
            <p:nvPr/>
          </p:nvSpPr>
          <p:spPr>
            <a:xfrm>
              <a:off x="7489133" y="2565077"/>
              <a:ext cx="44696" cy="59826"/>
            </a:xfrm>
            <a:custGeom>
              <a:avLst/>
              <a:gdLst>
                <a:gd name="connsiteX0" fmla="*/ 0 w 15496"/>
                <a:gd name="connsiteY0" fmla="*/ 6199 h 0"/>
                <a:gd name="connsiteX1" fmla="*/ 6199 w 15496"/>
                <a:gd name="connsiteY1" fmla="*/ 6199 h 0"/>
                <a:gd name="connsiteX2" fmla="*/ 10848 w 15496"/>
                <a:gd name="connsiteY2" fmla="*/ 6199 h 0"/>
                <a:gd name="connsiteX3" fmla="*/ 10848 w 15496"/>
                <a:gd name="connsiteY3" fmla="*/ 0 h 0"/>
                <a:gd name="connsiteX4" fmla="*/ 17046 w 15496"/>
                <a:gd name="connsiteY4" fmla="*/ 0 h 0"/>
                <a:gd name="connsiteX5" fmla="*/ 10848 w 15496"/>
                <a:gd name="connsiteY5" fmla="*/ 0 h 0"/>
                <a:gd name="connsiteX6" fmla="*/ 6199 w 15496"/>
                <a:gd name="connsiteY6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496">
                  <a:moveTo>
                    <a:pt x="0" y="6199"/>
                  </a:moveTo>
                  <a:lnTo>
                    <a:pt x="6199" y="6199"/>
                  </a:lnTo>
                  <a:lnTo>
                    <a:pt x="10848" y="6199"/>
                  </a:lnTo>
                  <a:lnTo>
                    <a:pt x="10848" y="0"/>
                  </a:lnTo>
                  <a:lnTo>
                    <a:pt x="17046" y="0"/>
                  </a:lnTo>
                  <a:lnTo>
                    <a:pt x="10848" y="0"/>
                  </a:lnTo>
                  <a:lnTo>
                    <a:pt x="6199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21" name="Freeform: Shape 2020">
              <a:extLst>
                <a:ext uri="{FF2B5EF4-FFF2-40B4-BE49-F238E27FC236}">
                  <a16:creationId xmlns:a16="http://schemas.microsoft.com/office/drawing/2014/main" id="{817B431F-5116-BD3C-08BF-56FC51DD13A8}"/>
                </a:ext>
              </a:extLst>
            </p:cNvPr>
            <p:cNvSpPr/>
            <p:nvPr/>
          </p:nvSpPr>
          <p:spPr>
            <a:xfrm>
              <a:off x="7556177" y="2597981"/>
              <a:ext cx="44696" cy="59826"/>
            </a:xfrm>
            <a:custGeom>
              <a:avLst/>
              <a:gdLst>
                <a:gd name="connsiteX0" fmla="*/ 0 w 15496"/>
                <a:gd name="connsiteY0" fmla="*/ 5424 h 0"/>
                <a:gd name="connsiteX1" fmla="*/ 4649 w 15496"/>
                <a:gd name="connsiteY1" fmla="*/ 5424 h 0"/>
                <a:gd name="connsiteX2" fmla="*/ 9298 w 15496"/>
                <a:gd name="connsiteY2" fmla="*/ 5424 h 0"/>
                <a:gd name="connsiteX3" fmla="*/ 13947 w 15496"/>
                <a:gd name="connsiteY3" fmla="*/ 5424 h 0"/>
                <a:gd name="connsiteX4" fmla="*/ 18596 w 15496"/>
                <a:gd name="connsiteY4" fmla="*/ 5424 h 0"/>
                <a:gd name="connsiteX5" fmla="*/ 23245 w 15496"/>
                <a:gd name="connsiteY5" fmla="*/ 8523 h 0"/>
                <a:gd name="connsiteX6" fmla="*/ 23245 w 15496"/>
                <a:gd name="connsiteY6" fmla="*/ 5424 h 0"/>
                <a:gd name="connsiteX7" fmla="*/ 27894 w 15496"/>
                <a:gd name="connsiteY7" fmla="*/ 8523 h 0"/>
                <a:gd name="connsiteX8" fmla="*/ 27894 w 15496"/>
                <a:gd name="connsiteY8" fmla="*/ 5424 h 0"/>
                <a:gd name="connsiteX9" fmla="*/ 23245 w 15496"/>
                <a:gd name="connsiteY9" fmla="*/ 5424 h 0"/>
                <a:gd name="connsiteX10" fmla="*/ 18596 w 15496"/>
                <a:gd name="connsiteY10" fmla="*/ 2324 h 0"/>
                <a:gd name="connsiteX11" fmla="*/ 12397 w 15496"/>
                <a:gd name="connsiteY11" fmla="*/ 2324 h 0"/>
                <a:gd name="connsiteX12" fmla="*/ 7748 w 15496"/>
                <a:gd name="connsiteY12" fmla="*/ 2324 h 0"/>
                <a:gd name="connsiteX13" fmla="*/ 3099 w 15496"/>
                <a:gd name="connsiteY13" fmla="*/ 2324 h 0"/>
                <a:gd name="connsiteX14" fmla="*/ 0 w 15496"/>
                <a:gd name="connsiteY14" fmla="*/ 542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496">
                  <a:moveTo>
                    <a:pt x="0" y="5424"/>
                  </a:moveTo>
                  <a:lnTo>
                    <a:pt x="4649" y="5424"/>
                  </a:lnTo>
                  <a:lnTo>
                    <a:pt x="9298" y="5424"/>
                  </a:lnTo>
                  <a:lnTo>
                    <a:pt x="13947" y="5424"/>
                  </a:lnTo>
                  <a:lnTo>
                    <a:pt x="18596" y="5424"/>
                  </a:lnTo>
                  <a:cubicBezTo>
                    <a:pt x="18596" y="5424"/>
                    <a:pt x="18596" y="8523"/>
                    <a:pt x="23245" y="8523"/>
                  </a:cubicBezTo>
                  <a:lnTo>
                    <a:pt x="23245" y="5424"/>
                  </a:lnTo>
                  <a:cubicBezTo>
                    <a:pt x="23245" y="8523"/>
                    <a:pt x="27894" y="8523"/>
                    <a:pt x="27894" y="8523"/>
                  </a:cubicBezTo>
                  <a:lnTo>
                    <a:pt x="27894" y="5424"/>
                  </a:lnTo>
                  <a:lnTo>
                    <a:pt x="23245" y="5424"/>
                  </a:lnTo>
                  <a:cubicBezTo>
                    <a:pt x="18596" y="5424"/>
                    <a:pt x="18596" y="5424"/>
                    <a:pt x="18596" y="2324"/>
                  </a:cubicBezTo>
                  <a:lnTo>
                    <a:pt x="12397" y="2324"/>
                  </a:lnTo>
                  <a:cubicBezTo>
                    <a:pt x="12397" y="-775"/>
                    <a:pt x="12397" y="-775"/>
                    <a:pt x="7748" y="2324"/>
                  </a:cubicBezTo>
                  <a:lnTo>
                    <a:pt x="3099" y="2324"/>
                  </a:lnTo>
                  <a:cubicBezTo>
                    <a:pt x="0" y="775"/>
                    <a:pt x="0" y="5424"/>
                    <a:pt x="0" y="5424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22" name="Freeform: Shape 2021">
              <a:extLst>
                <a:ext uri="{FF2B5EF4-FFF2-40B4-BE49-F238E27FC236}">
                  <a16:creationId xmlns:a16="http://schemas.microsoft.com/office/drawing/2014/main" id="{0D7CB18B-38AA-154C-394C-B44BED5B75D8}"/>
                </a:ext>
              </a:extLst>
            </p:cNvPr>
            <p:cNvSpPr/>
            <p:nvPr/>
          </p:nvSpPr>
          <p:spPr>
            <a:xfrm>
              <a:off x="7538301" y="2512563"/>
              <a:ext cx="44696" cy="59826"/>
            </a:xfrm>
            <a:custGeom>
              <a:avLst/>
              <a:gdLst>
                <a:gd name="connsiteX0" fmla="*/ 0 w 0"/>
                <a:gd name="connsiteY0" fmla="*/ 8954 h 0"/>
                <a:gd name="connsiteX1" fmla="*/ 0 w 0"/>
                <a:gd name="connsiteY1" fmla="*/ 8954 h 0"/>
                <a:gd name="connsiteX2" fmla="*/ 6199 w 0"/>
                <a:gd name="connsiteY2" fmla="*/ 2755 h 0"/>
                <a:gd name="connsiteX3" fmla="*/ 6199 w 0"/>
                <a:gd name="connsiteY3" fmla="*/ 2755 h 0"/>
                <a:gd name="connsiteX4" fmla="*/ 0 w 0"/>
                <a:gd name="connsiteY4" fmla="*/ 2755 h 0"/>
                <a:gd name="connsiteX5" fmla="*/ 0 w 0"/>
                <a:gd name="connsiteY5" fmla="*/ 895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0" y="8954"/>
                  </a:moveTo>
                  <a:lnTo>
                    <a:pt x="0" y="8954"/>
                  </a:lnTo>
                  <a:lnTo>
                    <a:pt x="6199" y="2755"/>
                  </a:lnTo>
                  <a:cubicBezTo>
                    <a:pt x="6199" y="2755"/>
                    <a:pt x="6199" y="-3444"/>
                    <a:pt x="6199" y="2755"/>
                  </a:cubicBezTo>
                  <a:lnTo>
                    <a:pt x="0" y="2755"/>
                  </a:lnTo>
                  <a:lnTo>
                    <a:pt x="0" y="8954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23" name="Freeform: Shape 2022">
              <a:extLst>
                <a:ext uri="{FF2B5EF4-FFF2-40B4-BE49-F238E27FC236}">
                  <a16:creationId xmlns:a16="http://schemas.microsoft.com/office/drawing/2014/main" id="{403630F9-9432-92FA-832F-42D541716431}"/>
                </a:ext>
              </a:extLst>
            </p:cNvPr>
            <p:cNvSpPr/>
            <p:nvPr/>
          </p:nvSpPr>
          <p:spPr>
            <a:xfrm>
              <a:off x="7408682" y="2397566"/>
              <a:ext cx="44696" cy="59826"/>
            </a:xfrm>
            <a:custGeom>
              <a:avLst/>
              <a:gdLst>
                <a:gd name="connsiteX0" fmla="*/ 3099 w 0"/>
                <a:gd name="connsiteY0" fmla="*/ 0 h 0"/>
                <a:gd name="connsiteX1" fmla="*/ 0 w 0"/>
                <a:gd name="connsiteY1" fmla="*/ 0 h 0"/>
                <a:gd name="connsiteX2" fmla="*/ 3099 w 0"/>
                <a:gd name="connsiteY2" fmla="*/ 3099 h 0"/>
                <a:gd name="connsiteX3" fmla="*/ 3099 w 0"/>
                <a:gd name="connsiteY3" fmla="*/ 6199 h 0"/>
                <a:gd name="connsiteX4" fmla="*/ 6199 w 0"/>
                <a:gd name="connsiteY4" fmla="*/ 3099 h 0"/>
                <a:gd name="connsiteX5" fmla="*/ 3099 w 0"/>
                <a:gd name="connsiteY5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3099" y="0"/>
                  </a:moveTo>
                  <a:lnTo>
                    <a:pt x="0" y="0"/>
                  </a:lnTo>
                  <a:cubicBezTo>
                    <a:pt x="0" y="3099"/>
                    <a:pt x="3099" y="3099"/>
                    <a:pt x="3099" y="3099"/>
                  </a:cubicBezTo>
                  <a:cubicBezTo>
                    <a:pt x="3099" y="3099"/>
                    <a:pt x="0" y="6199"/>
                    <a:pt x="3099" y="6199"/>
                  </a:cubicBezTo>
                  <a:lnTo>
                    <a:pt x="6199" y="3099"/>
                  </a:lnTo>
                  <a:cubicBezTo>
                    <a:pt x="6199" y="0"/>
                    <a:pt x="3099" y="0"/>
                    <a:pt x="3099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24" name="Freeform: Shape 2023">
              <a:extLst>
                <a:ext uri="{FF2B5EF4-FFF2-40B4-BE49-F238E27FC236}">
                  <a16:creationId xmlns:a16="http://schemas.microsoft.com/office/drawing/2014/main" id="{A7374C0A-4078-6538-3270-4A9E72199B4B}"/>
                </a:ext>
              </a:extLst>
            </p:cNvPr>
            <p:cNvSpPr/>
            <p:nvPr/>
          </p:nvSpPr>
          <p:spPr>
            <a:xfrm>
              <a:off x="7426561" y="2331760"/>
              <a:ext cx="44696" cy="59826"/>
            </a:xfrm>
            <a:custGeom>
              <a:avLst/>
              <a:gdLst>
                <a:gd name="connsiteX0" fmla="*/ 27894 w 15496"/>
                <a:gd name="connsiteY0" fmla="*/ 4649 h 15496"/>
                <a:gd name="connsiteX1" fmla="*/ 27894 w 15496"/>
                <a:gd name="connsiteY1" fmla="*/ 9298 h 15496"/>
                <a:gd name="connsiteX2" fmla="*/ 23245 w 15496"/>
                <a:gd name="connsiteY2" fmla="*/ 9298 h 15496"/>
                <a:gd name="connsiteX3" fmla="*/ 18596 w 15496"/>
                <a:gd name="connsiteY3" fmla="*/ 13947 h 15496"/>
                <a:gd name="connsiteX4" fmla="*/ 13947 w 15496"/>
                <a:gd name="connsiteY4" fmla="*/ 13947 h 15496"/>
                <a:gd name="connsiteX5" fmla="*/ 13947 w 15496"/>
                <a:gd name="connsiteY5" fmla="*/ 18596 h 15496"/>
                <a:gd name="connsiteX6" fmla="*/ 9298 w 15496"/>
                <a:gd name="connsiteY6" fmla="*/ 18596 h 15496"/>
                <a:gd name="connsiteX7" fmla="*/ 4649 w 15496"/>
                <a:gd name="connsiteY7" fmla="*/ 18596 h 15496"/>
                <a:gd name="connsiteX8" fmla="*/ 4649 w 15496"/>
                <a:gd name="connsiteY8" fmla="*/ 18596 h 15496"/>
                <a:gd name="connsiteX9" fmla="*/ 0 w 15496"/>
                <a:gd name="connsiteY9" fmla="*/ 18596 h 15496"/>
                <a:gd name="connsiteX10" fmla="*/ 0 w 15496"/>
                <a:gd name="connsiteY10" fmla="*/ 9298 h 15496"/>
                <a:gd name="connsiteX11" fmla="*/ 4649 w 15496"/>
                <a:gd name="connsiteY11" fmla="*/ 4649 h 15496"/>
                <a:gd name="connsiteX12" fmla="*/ 13947 w 15496"/>
                <a:gd name="connsiteY12" fmla="*/ 4649 h 15496"/>
                <a:gd name="connsiteX13" fmla="*/ 13947 w 15496"/>
                <a:gd name="connsiteY13" fmla="*/ 0 h 15496"/>
                <a:gd name="connsiteX14" fmla="*/ 18596 w 15496"/>
                <a:gd name="connsiteY14" fmla="*/ 4649 h 15496"/>
                <a:gd name="connsiteX15" fmla="*/ 23245 w 15496"/>
                <a:gd name="connsiteY15" fmla="*/ 0 h 15496"/>
                <a:gd name="connsiteX16" fmla="*/ 27894 w 15496"/>
                <a:gd name="connsiteY16" fmla="*/ 4649 h 15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496" h="15496">
                  <a:moveTo>
                    <a:pt x="27894" y="4649"/>
                  </a:moveTo>
                  <a:lnTo>
                    <a:pt x="27894" y="9298"/>
                  </a:lnTo>
                  <a:lnTo>
                    <a:pt x="23245" y="9298"/>
                  </a:lnTo>
                  <a:lnTo>
                    <a:pt x="18596" y="13947"/>
                  </a:lnTo>
                  <a:lnTo>
                    <a:pt x="13947" y="13947"/>
                  </a:lnTo>
                  <a:lnTo>
                    <a:pt x="13947" y="18596"/>
                  </a:lnTo>
                  <a:lnTo>
                    <a:pt x="9298" y="18596"/>
                  </a:lnTo>
                  <a:lnTo>
                    <a:pt x="4649" y="18596"/>
                  </a:lnTo>
                  <a:cubicBezTo>
                    <a:pt x="4649" y="18596"/>
                    <a:pt x="4649" y="13947"/>
                    <a:pt x="4649" y="18596"/>
                  </a:cubicBezTo>
                  <a:cubicBezTo>
                    <a:pt x="0" y="23245"/>
                    <a:pt x="0" y="23245"/>
                    <a:pt x="0" y="18596"/>
                  </a:cubicBezTo>
                  <a:lnTo>
                    <a:pt x="0" y="9298"/>
                  </a:lnTo>
                  <a:cubicBezTo>
                    <a:pt x="0" y="4649"/>
                    <a:pt x="4649" y="4649"/>
                    <a:pt x="4649" y="4649"/>
                  </a:cubicBezTo>
                  <a:lnTo>
                    <a:pt x="13947" y="4649"/>
                  </a:lnTo>
                  <a:cubicBezTo>
                    <a:pt x="13947" y="4649"/>
                    <a:pt x="9298" y="4649"/>
                    <a:pt x="13947" y="0"/>
                  </a:cubicBezTo>
                  <a:cubicBezTo>
                    <a:pt x="18596" y="0"/>
                    <a:pt x="18596" y="4649"/>
                    <a:pt x="18596" y="4649"/>
                  </a:cubicBezTo>
                  <a:cubicBezTo>
                    <a:pt x="23245" y="4649"/>
                    <a:pt x="18596" y="0"/>
                    <a:pt x="23245" y="0"/>
                  </a:cubicBezTo>
                  <a:cubicBezTo>
                    <a:pt x="23245" y="0"/>
                    <a:pt x="27894" y="0"/>
                    <a:pt x="27894" y="464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25" name="Freeform: Shape 2024">
              <a:extLst>
                <a:ext uri="{FF2B5EF4-FFF2-40B4-BE49-F238E27FC236}">
                  <a16:creationId xmlns:a16="http://schemas.microsoft.com/office/drawing/2014/main" id="{7E39B020-78A4-F148-4419-39C13029B396}"/>
                </a:ext>
              </a:extLst>
            </p:cNvPr>
            <p:cNvSpPr/>
            <p:nvPr/>
          </p:nvSpPr>
          <p:spPr>
            <a:xfrm>
              <a:off x="7761774" y="4742700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6199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0" y="6199"/>
                  </a:lnTo>
                  <a:cubicBezTo>
                    <a:pt x="4649" y="4649"/>
                    <a:pt x="4649" y="4649"/>
                    <a:pt x="0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26" name="Freeform: Shape 2025">
              <a:extLst>
                <a:ext uri="{FF2B5EF4-FFF2-40B4-BE49-F238E27FC236}">
                  <a16:creationId xmlns:a16="http://schemas.microsoft.com/office/drawing/2014/main" id="{829FD6D0-B603-75BD-F01B-0D7BE1ED0903}"/>
                </a:ext>
              </a:extLst>
            </p:cNvPr>
            <p:cNvSpPr/>
            <p:nvPr/>
          </p:nvSpPr>
          <p:spPr>
            <a:xfrm>
              <a:off x="7775182" y="4627038"/>
              <a:ext cx="44696" cy="59826"/>
            </a:xfrm>
            <a:custGeom>
              <a:avLst/>
              <a:gdLst>
                <a:gd name="connsiteX0" fmla="*/ 6199 w 0"/>
                <a:gd name="connsiteY0" fmla="*/ 2066 h 0"/>
                <a:gd name="connsiteX1" fmla="*/ 0 w 0"/>
                <a:gd name="connsiteY1" fmla="*/ 2066 h 0"/>
                <a:gd name="connsiteX2" fmla="*/ 6199 w 0"/>
                <a:gd name="connsiteY2" fmla="*/ 206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6199" y="2066"/>
                  </a:moveTo>
                  <a:lnTo>
                    <a:pt x="0" y="2066"/>
                  </a:lnTo>
                  <a:cubicBezTo>
                    <a:pt x="0" y="-2583"/>
                    <a:pt x="0" y="2066"/>
                    <a:pt x="6199" y="2066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27" name="Freeform: Shape 2026">
              <a:extLst>
                <a:ext uri="{FF2B5EF4-FFF2-40B4-BE49-F238E27FC236}">
                  <a16:creationId xmlns:a16="http://schemas.microsoft.com/office/drawing/2014/main" id="{5184C860-4AA5-4C03-92F6-F78EC2F2D312}"/>
                </a:ext>
              </a:extLst>
            </p:cNvPr>
            <p:cNvSpPr/>
            <p:nvPr/>
          </p:nvSpPr>
          <p:spPr>
            <a:xfrm>
              <a:off x="7777417" y="4593138"/>
              <a:ext cx="44696" cy="59826"/>
            </a:xfrm>
            <a:custGeom>
              <a:avLst/>
              <a:gdLst>
                <a:gd name="connsiteX0" fmla="*/ 2325 w 0"/>
                <a:gd name="connsiteY0" fmla="*/ 0 h 0"/>
                <a:gd name="connsiteX1" fmla="*/ 2325 w 0"/>
                <a:gd name="connsiteY1" fmla="*/ 0 h 0"/>
                <a:gd name="connsiteX2" fmla="*/ 2325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325" y="0"/>
                  </a:moveTo>
                  <a:cubicBezTo>
                    <a:pt x="-775" y="0"/>
                    <a:pt x="-775" y="0"/>
                    <a:pt x="2325" y="0"/>
                  </a:cubicBezTo>
                  <a:cubicBezTo>
                    <a:pt x="5424" y="6199"/>
                    <a:pt x="5424" y="0"/>
                    <a:pt x="2325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28" name="Freeform: Shape 2027">
              <a:extLst>
                <a:ext uri="{FF2B5EF4-FFF2-40B4-BE49-F238E27FC236}">
                  <a16:creationId xmlns:a16="http://schemas.microsoft.com/office/drawing/2014/main" id="{AB1C6BDB-1E4A-5FD3-7A05-F1B642C2CAF3}"/>
                </a:ext>
              </a:extLst>
            </p:cNvPr>
            <p:cNvSpPr/>
            <p:nvPr/>
          </p:nvSpPr>
          <p:spPr>
            <a:xfrm>
              <a:off x="7743898" y="4808509"/>
              <a:ext cx="44696" cy="59826"/>
            </a:xfrm>
            <a:custGeom>
              <a:avLst/>
              <a:gdLst>
                <a:gd name="connsiteX0" fmla="*/ 6199 w 0"/>
                <a:gd name="connsiteY0" fmla="*/ 0 h 0"/>
                <a:gd name="connsiteX1" fmla="*/ 0 w 0"/>
                <a:gd name="connsiteY1" fmla="*/ 0 h 0"/>
                <a:gd name="connsiteX2" fmla="*/ 6199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6199" y="0"/>
                  </a:moveTo>
                  <a:lnTo>
                    <a:pt x="0" y="0"/>
                  </a:lnTo>
                  <a:cubicBezTo>
                    <a:pt x="0" y="0"/>
                    <a:pt x="0" y="4649"/>
                    <a:pt x="6199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29" name="Freeform: Shape 2028">
              <a:extLst>
                <a:ext uri="{FF2B5EF4-FFF2-40B4-BE49-F238E27FC236}">
                  <a16:creationId xmlns:a16="http://schemas.microsoft.com/office/drawing/2014/main" id="{D8469BA9-3A76-5DF8-1B8C-3303FEF73300}"/>
                </a:ext>
              </a:extLst>
            </p:cNvPr>
            <p:cNvSpPr/>
            <p:nvPr/>
          </p:nvSpPr>
          <p:spPr>
            <a:xfrm>
              <a:off x="7777417" y="4676893"/>
              <a:ext cx="44696" cy="59826"/>
            </a:xfrm>
            <a:custGeom>
              <a:avLst/>
              <a:gdLst>
                <a:gd name="connsiteX0" fmla="*/ 2325 w 0"/>
                <a:gd name="connsiteY0" fmla="*/ 6199 h 0"/>
                <a:gd name="connsiteX1" fmla="*/ 2325 w 0"/>
                <a:gd name="connsiteY1" fmla="*/ 0 h 0"/>
                <a:gd name="connsiteX2" fmla="*/ 2325 w 0"/>
                <a:gd name="connsiteY2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325" y="6199"/>
                  </a:moveTo>
                  <a:cubicBezTo>
                    <a:pt x="5424" y="0"/>
                    <a:pt x="2325" y="0"/>
                    <a:pt x="2325" y="0"/>
                  </a:cubicBezTo>
                  <a:cubicBezTo>
                    <a:pt x="-775" y="0"/>
                    <a:pt x="-775" y="6199"/>
                    <a:pt x="2325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30" name="Freeform: Shape 2029">
              <a:extLst>
                <a:ext uri="{FF2B5EF4-FFF2-40B4-BE49-F238E27FC236}">
                  <a16:creationId xmlns:a16="http://schemas.microsoft.com/office/drawing/2014/main" id="{36CB6244-134E-C179-8936-221F7624FA03}"/>
                </a:ext>
              </a:extLst>
            </p:cNvPr>
            <p:cNvSpPr/>
            <p:nvPr/>
          </p:nvSpPr>
          <p:spPr>
            <a:xfrm>
              <a:off x="7712610" y="4968041"/>
              <a:ext cx="44696" cy="59826"/>
            </a:xfrm>
            <a:custGeom>
              <a:avLst/>
              <a:gdLst>
                <a:gd name="connsiteX0" fmla="*/ 0 w 0"/>
                <a:gd name="connsiteY0" fmla="*/ 2066 h 0"/>
                <a:gd name="connsiteX1" fmla="*/ 6199 w 0"/>
                <a:gd name="connsiteY1" fmla="*/ 2066 h 0"/>
                <a:gd name="connsiteX2" fmla="*/ 0 w 0"/>
                <a:gd name="connsiteY2" fmla="*/ 206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2066"/>
                  </a:moveTo>
                  <a:cubicBezTo>
                    <a:pt x="0" y="8265"/>
                    <a:pt x="6199" y="2066"/>
                    <a:pt x="6199" y="2066"/>
                  </a:cubicBezTo>
                  <a:cubicBezTo>
                    <a:pt x="6199" y="-2583"/>
                    <a:pt x="0" y="2066"/>
                    <a:pt x="0" y="2066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31" name="Freeform: Shape 2030">
              <a:extLst>
                <a:ext uri="{FF2B5EF4-FFF2-40B4-BE49-F238E27FC236}">
                  <a16:creationId xmlns:a16="http://schemas.microsoft.com/office/drawing/2014/main" id="{36D1CD2F-A6BB-5E97-F291-8751F685232D}"/>
                </a:ext>
              </a:extLst>
            </p:cNvPr>
            <p:cNvSpPr/>
            <p:nvPr/>
          </p:nvSpPr>
          <p:spPr>
            <a:xfrm>
              <a:off x="7780149" y="4652961"/>
              <a:ext cx="44696" cy="59826"/>
            </a:xfrm>
            <a:custGeom>
              <a:avLst/>
              <a:gdLst>
                <a:gd name="connsiteX0" fmla="*/ 1378 w 0"/>
                <a:gd name="connsiteY0" fmla="*/ 6199 h 0"/>
                <a:gd name="connsiteX1" fmla="*/ 1378 w 0"/>
                <a:gd name="connsiteY1" fmla="*/ 0 h 0"/>
                <a:gd name="connsiteX2" fmla="*/ 1378 w 0"/>
                <a:gd name="connsiteY2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1378" y="6199"/>
                  </a:moveTo>
                  <a:cubicBezTo>
                    <a:pt x="4477" y="0"/>
                    <a:pt x="1378" y="0"/>
                    <a:pt x="1378" y="0"/>
                  </a:cubicBezTo>
                  <a:cubicBezTo>
                    <a:pt x="-1722" y="6199"/>
                    <a:pt x="1378" y="6199"/>
                    <a:pt x="1378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32" name="Freeform: Shape 2031">
              <a:extLst>
                <a:ext uri="{FF2B5EF4-FFF2-40B4-BE49-F238E27FC236}">
                  <a16:creationId xmlns:a16="http://schemas.microsoft.com/office/drawing/2014/main" id="{1BA2CC78-FB9B-EF35-6DE9-5663E95457BA}"/>
                </a:ext>
              </a:extLst>
            </p:cNvPr>
            <p:cNvSpPr/>
            <p:nvPr/>
          </p:nvSpPr>
          <p:spPr>
            <a:xfrm>
              <a:off x="7618749" y="5107630"/>
              <a:ext cx="44696" cy="59826"/>
            </a:xfrm>
            <a:custGeom>
              <a:avLst/>
              <a:gdLst>
                <a:gd name="connsiteX0" fmla="*/ 4649 w 0"/>
                <a:gd name="connsiteY0" fmla="*/ 0 h 0"/>
                <a:gd name="connsiteX1" fmla="*/ 4649 w 0"/>
                <a:gd name="connsiteY1" fmla="*/ 6199 h 0"/>
                <a:gd name="connsiteX2" fmla="*/ 4649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4649" y="0"/>
                  </a:moveTo>
                  <a:cubicBezTo>
                    <a:pt x="-1550" y="0"/>
                    <a:pt x="-1550" y="6199"/>
                    <a:pt x="4649" y="6199"/>
                  </a:cubicBezTo>
                  <a:lnTo>
                    <a:pt x="4649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33" name="Freeform: Shape 2032">
              <a:extLst>
                <a:ext uri="{FF2B5EF4-FFF2-40B4-BE49-F238E27FC236}">
                  <a16:creationId xmlns:a16="http://schemas.microsoft.com/office/drawing/2014/main" id="{7637B6E1-8AD0-50EF-0D1F-BB40EA0EC7C7}"/>
                </a:ext>
              </a:extLst>
            </p:cNvPr>
            <p:cNvSpPr/>
            <p:nvPr/>
          </p:nvSpPr>
          <p:spPr>
            <a:xfrm>
              <a:off x="7632158" y="5107630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6199 w 0"/>
                <a:gd name="connsiteY1" fmla="*/ 6199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0"/>
                    <a:pt x="0" y="6199"/>
                    <a:pt x="6199" y="6199"/>
                  </a:cubicBezTo>
                  <a:cubicBezTo>
                    <a:pt x="6199" y="4649"/>
                    <a:pt x="6199" y="0"/>
                    <a:pt x="0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34" name="Freeform: Shape 2033">
              <a:extLst>
                <a:ext uri="{FF2B5EF4-FFF2-40B4-BE49-F238E27FC236}">
                  <a16:creationId xmlns:a16="http://schemas.microsoft.com/office/drawing/2014/main" id="{A000F56A-13E5-D0A1-C6CD-36A0E13DFE71}"/>
                </a:ext>
              </a:extLst>
            </p:cNvPr>
            <p:cNvSpPr/>
            <p:nvPr/>
          </p:nvSpPr>
          <p:spPr>
            <a:xfrm>
              <a:off x="7650037" y="5125577"/>
              <a:ext cx="44696" cy="59826"/>
            </a:xfrm>
            <a:custGeom>
              <a:avLst/>
              <a:gdLst>
                <a:gd name="connsiteX0" fmla="*/ 0 w 0"/>
                <a:gd name="connsiteY0" fmla="*/ 6199 h 0"/>
                <a:gd name="connsiteX1" fmla="*/ 0 w 0"/>
                <a:gd name="connsiteY1" fmla="*/ 0 h 0"/>
                <a:gd name="connsiteX2" fmla="*/ 0 w 0"/>
                <a:gd name="connsiteY2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6199"/>
                  </a:moveTo>
                  <a:cubicBezTo>
                    <a:pt x="6199" y="0"/>
                    <a:pt x="0" y="0"/>
                    <a:pt x="0" y="0"/>
                  </a:cubicBezTo>
                  <a:lnTo>
                    <a:pt x="0" y="6199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35" name="Freeform: Shape 2034">
              <a:extLst>
                <a:ext uri="{FF2B5EF4-FFF2-40B4-BE49-F238E27FC236}">
                  <a16:creationId xmlns:a16="http://schemas.microsoft.com/office/drawing/2014/main" id="{083BA76A-98D9-E98D-C9DE-BB7C545EA3F1}"/>
                </a:ext>
              </a:extLst>
            </p:cNvPr>
            <p:cNvSpPr/>
            <p:nvPr/>
          </p:nvSpPr>
          <p:spPr>
            <a:xfrm>
              <a:off x="7645566" y="5101650"/>
              <a:ext cx="44696" cy="59826"/>
            </a:xfrm>
            <a:custGeom>
              <a:avLst/>
              <a:gdLst>
                <a:gd name="connsiteX0" fmla="*/ 6199 w 0"/>
                <a:gd name="connsiteY0" fmla="*/ 6199 h 0"/>
                <a:gd name="connsiteX1" fmla="*/ 0 w 0"/>
                <a:gd name="connsiteY1" fmla="*/ 0 h 0"/>
                <a:gd name="connsiteX2" fmla="*/ 6199 w 0"/>
                <a:gd name="connsiteY2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6199" y="6199"/>
                  </a:moveTo>
                  <a:cubicBezTo>
                    <a:pt x="6199" y="6199"/>
                    <a:pt x="6199" y="0"/>
                    <a:pt x="0" y="0"/>
                  </a:cubicBezTo>
                  <a:cubicBezTo>
                    <a:pt x="1550" y="1550"/>
                    <a:pt x="1550" y="6199"/>
                    <a:pt x="6199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36" name="Freeform: Shape 2035">
              <a:extLst>
                <a:ext uri="{FF2B5EF4-FFF2-40B4-BE49-F238E27FC236}">
                  <a16:creationId xmlns:a16="http://schemas.microsoft.com/office/drawing/2014/main" id="{3C4A4A45-D6D4-CEC8-4DEF-5CB25DE0FE77}"/>
                </a:ext>
              </a:extLst>
            </p:cNvPr>
            <p:cNvSpPr/>
            <p:nvPr/>
          </p:nvSpPr>
          <p:spPr>
            <a:xfrm>
              <a:off x="7712610" y="4856368"/>
              <a:ext cx="44696" cy="239298"/>
            </a:xfrm>
            <a:custGeom>
              <a:avLst/>
              <a:gdLst>
                <a:gd name="connsiteX0" fmla="*/ 0 w 15496"/>
                <a:gd name="connsiteY0" fmla="*/ 43390 h 61986"/>
                <a:gd name="connsiteX1" fmla="*/ 0 w 15496"/>
                <a:gd name="connsiteY1" fmla="*/ 48039 h 61986"/>
                <a:gd name="connsiteX2" fmla="*/ 0 w 15496"/>
                <a:gd name="connsiteY2" fmla="*/ 57337 h 61986"/>
                <a:gd name="connsiteX3" fmla="*/ 4649 w 15496"/>
                <a:gd name="connsiteY3" fmla="*/ 61986 h 61986"/>
                <a:gd name="connsiteX4" fmla="*/ 4649 w 15496"/>
                <a:gd name="connsiteY4" fmla="*/ 57337 h 61986"/>
                <a:gd name="connsiteX5" fmla="*/ 9298 w 15496"/>
                <a:gd name="connsiteY5" fmla="*/ 57337 h 61986"/>
                <a:gd name="connsiteX6" fmla="*/ 9298 w 15496"/>
                <a:gd name="connsiteY6" fmla="*/ 51139 h 61986"/>
                <a:gd name="connsiteX7" fmla="*/ 9298 w 15496"/>
                <a:gd name="connsiteY7" fmla="*/ 46490 h 61986"/>
                <a:gd name="connsiteX8" fmla="*/ 13947 w 15496"/>
                <a:gd name="connsiteY8" fmla="*/ 41841 h 61986"/>
                <a:gd name="connsiteX9" fmla="*/ 13947 w 15496"/>
                <a:gd name="connsiteY9" fmla="*/ 37192 h 61986"/>
                <a:gd name="connsiteX10" fmla="*/ 13947 w 15496"/>
                <a:gd name="connsiteY10" fmla="*/ 32543 h 61986"/>
                <a:gd name="connsiteX11" fmla="*/ 18596 w 15496"/>
                <a:gd name="connsiteY11" fmla="*/ 27894 h 61986"/>
                <a:gd name="connsiteX12" fmla="*/ 18596 w 15496"/>
                <a:gd name="connsiteY12" fmla="*/ 23245 h 61986"/>
                <a:gd name="connsiteX13" fmla="*/ 23245 w 15496"/>
                <a:gd name="connsiteY13" fmla="*/ 18596 h 61986"/>
                <a:gd name="connsiteX14" fmla="*/ 23245 w 15496"/>
                <a:gd name="connsiteY14" fmla="*/ 13947 h 61986"/>
                <a:gd name="connsiteX15" fmla="*/ 27894 w 15496"/>
                <a:gd name="connsiteY15" fmla="*/ 9298 h 61986"/>
                <a:gd name="connsiteX16" fmla="*/ 27894 w 15496"/>
                <a:gd name="connsiteY16" fmla="*/ 4649 h 61986"/>
                <a:gd name="connsiteX17" fmla="*/ 23245 w 15496"/>
                <a:gd name="connsiteY17" fmla="*/ 0 h 61986"/>
                <a:gd name="connsiteX18" fmla="*/ 23245 w 15496"/>
                <a:gd name="connsiteY18" fmla="*/ 4649 h 61986"/>
                <a:gd name="connsiteX19" fmla="*/ 18596 w 15496"/>
                <a:gd name="connsiteY19" fmla="*/ 9298 h 61986"/>
                <a:gd name="connsiteX20" fmla="*/ 18596 w 15496"/>
                <a:gd name="connsiteY20" fmla="*/ 13947 h 61986"/>
                <a:gd name="connsiteX21" fmla="*/ 13947 w 15496"/>
                <a:gd name="connsiteY21" fmla="*/ 18596 h 61986"/>
                <a:gd name="connsiteX22" fmla="*/ 13947 w 15496"/>
                <a:gd name="connsiteY22" fmla="*/ 23245 h 61986"/>
                <a:gd name="connsiteX23" fmla="*/ 9298 w 15496"/>
                <a:gd name="connsiteY23" fmla="*/ 23245 h 61986"/>
                <a:gd name="connsiteX24" fmla="*/ 9298 w 15496"/>
                <a:gd name="connsiteY24" fmla="*/ 27894 h 61986"/>
                <a:gd name="connsiteX25" fmla="*/ 4649 w 15496"/>
                <a:gd name="connsiteY25" fmla="*/ 32543 h 61986"/>
                <a:gd name="connsiteX26" fmla="*/ 0 w 15496"/>
                <a:gd name="connsiteY26" fmla="*/ 43390 h 619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96" h="61986">
                  <a:moveTo>
                    <a:pt x="0" y="43390"/>
                  </a:moveTo>
                  <a:lnTo>
                    <a:pt x="0" y="48039"/>
                  </a:lnTo>
                  <a:lnTo>
                    <a:pt x="0" y="57337"/>
                  </a:lnTo>
                  <a:cubicBezTo>
                    <a:pt x="0" y="61986"/>
                    <a:pt x="0" y="66635"/>
                    <a:pt x="4649" y="61986"/>
                  </a:cubicBezTo>
                  <a:lnTo>
                    <a:pt x="4649" y="57337"/>
                  </a:lnTo>
                  <a:lnTo>
                    <a:pt x="9298" y="57337"/>
                  </a:lnTo>
                  <a:lnTo>
                    <a:pt x="9298" y="51139"/>
                  </a:lnTo>
                  <a:lnTo>
                    <a:pt x="9298" y="46490"/>
                  </a:lnTo>
                  <a:lnTo>
                    <a:pt x="13947" y="41841"/>
                  </a:lnTo>
                  <a:lnTo>
                    <a:pt x="13947" y="37192"/>
                  </a:lnTo>
                  <a:lnTo>
                    <a:pt x="13947" y="32543"/>
                  </a:lnTo>
                  <a:cubicBezTo>
                    <a:pt x="18596" y="27894"/>
                    <a:pt x="18596" y="32543"/>
                    <a:pt x="18596" y="27894"/>
                  </a:cubicBezTo>
                  <a:lnTo>
                    <a:pt x="18596" y="23245"/>
                  </a:lnTo>
                  <a:lnTo>
                    <a:pt x="23245" y="18596"/>
                  </a:lnTo>
                  <a:lnTo>
                    <a:pt x="23245" y="13947"/>
                  </a:lnTo>
                  <a:cubicBezTo>
                    <a:pt x="27894" y="13947"/>
                    <a:pt x="27894" y="9298"/>
                    <a:pt x="27894" y="9298"/>
                  </a:cubicBezTo>
                  <a:lnTo>
                    <a:pt x="27894" y="4649"/>
                  </a:lnTo>
                  <a:cubicBezTo>
                    <a:pt x="27894" y="0"/>
                    <a:pt x="27894" y="0"/>
                    <a:pt x="23245" y="0"/>
                  </a:cubicBezTo>
                  <a:lnTo>
                    <a:pt x="23245" y="4649"/>
                  </a:lnTo>
                  <a:cubicBezTo>
                    <a:pt x="23245" y="9298"/>
                    <a:pt x="18596" y="9298"/>
                    <a:pt x="18596" y="9298"/>
                  </a:cubicBezTo>
                  <a:lnTo>
                    <a:pt x="18596" y="13947"/>
                  </a:lnTo>
                  <a:lnTo>
                    <a:pt x="13947" y="18596"/>
                  </a:lnTo>
                  <a:lnTo>
                    <a:pt x="13947" y="23245"/>
                  </a:lnTo>
                  <a:cubicBezTo>
                    <a:pt x="9298" y="27894"/>
                    <a:pt x="9298" y="23245"/>
                    <a:pt x="9298" y="23245"/>
                  </a:cubicBezTo>
                  <a:lnTo>
                    <a:pt x="9298" y="27894"/>
                  </a:lnTo>
                  <a:cubicBezTo>
                    <a:pt x="9298" y="32543"/>
                    <a:pt x="9298" y="32543"/>
                    <a:pt x="4649" y="32543"/>
                  </a:cubicBezTo>
                  <a:lnTo>
                    <a:pt x="0" y="4339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41" name="Freeform: Shape 2040">
              <a:extLst>
                <a:ext uri="{FF2B5EF4-FFF2-40B4-BE49-F238E27FC236}">
                  <a16:creationId xmlns:a16="http://schemas.microsoft.com/office/drawing/2014/main" id="{D746BEE4-AF07-0844-88F0-3224F274A430}"/>
                </a:ext>
              </a:extLst>
            </p:cNvPr>
            <p:cNvSpPr/>
            <p:nvPr/>
          </p:nvSpPr>
          <p:spPr>
            <a:xfrm>
              <a:off x="8008592" y="4349185"/>
              <a:ext cx="44696" cy="59826"/>
            </a:xfrm>
            <a:custGeom>
              <a:avLst/>
              <a:gdLst>
                <a:gd name="connsiteX0" fmla="*/ 2755 w 0"/>
                <a:gd name="connsiteY0" fmla="*/ 2755 h 0"/>
                <a:gd name="connsiteX1" fmla="*/ 2755 w 0"/>
                <a:gd name="connsiteY1" fmla="*/ 2755 h 0"/>
                <a:gd name="connsiteX2" fmla="*/ 2755 w 0"/>
                <a:gd name="connsiteY2" fmla="*/ 275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755" y="2755"/>
                  </a:moveTo>
                  <a:cubicBezTo>
                    <a:pt x="2755" y="2755"/>
                    <a:pt x="2755" y="-3444"/>
                    <a:pt x="2755" y="2755"/>
                  </a:cubicBezTo>
                  <a:cubicBezTo>
                    <a:pt x="-3444" y="2755"/>
                    <a:pt x="2755" y="2755"/>
                    <a:pt x="2755" y="2755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42" name="Freeform: Shape 2041">
              <a:extLst>
                <a:ext uri="{FF2B5EF4-FFF2-40B4-BE49-F238E27FC236}">
                  <a16:creationId xmlns:a16="http://schemas.microsoft.com/office/drawing/2014/main" id="{E5B00B76-1975-C1D4-5946-8E1DA34A4104}"/>
                </a:ext>
              </a:extLst>
            </p:cNvPr>
            <p:cNvSpPr/>
            <p:nvPr/>
          </p:nvSpPr>
          <p:spPr>
            <a:xfrm>
              <a:off x="8008592" y="4317945"/>
              <a:ext cx="44696" cy="59826"/>
            </a:xfrm>
            <a:custGeom>
              <a:avLst/>
              <a:gdLst>
                <a:gd name="connsiteX0" fmla="*/ 2755 w 0"/>
                <a:gd name="connsiteY0" fmla="*/ 0 h 0"/>
                <a:gd name="connsiteX1" fmla="*/ 2755 w 0"/>
                <a:gd name="connsiteY1" fmla="*/ 6199 h 0"/>
                <a:gd name="connsiteX2" fmla="*/ 2755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755" y="0"/>
                  </a:moveTo>
                  <a:cubicBezTo>
                    <a:pt x="-3444" y="6199"/>
                    <a:pt x="2755" y="6199"/>
                    <a:pt x="2755" y="6199"/>
                  </a:cubicBezTo>
                  <a:lnTo>
                    <a:pt x="2755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51" name="Freeform: Shape 2050">
              <a:extLst>
                <a:ext uri="{FF2B5EF4-FFF2-40B4-BE49-F238E27FC236}">
                  <a16:creationId xmlns:a16="http://schemas.microsoft.com/office/drawing/2014/main" id="{08A1B7B6-A4E6-90CF-00EE-1852D58C2958}"/>
                </a:ext>
              </a:extLst>
            </p:cNvPr>
            <p:cNvSpPr/>
            <p:nvPr/>
          </p:nvSpPr>
          <p:spPr>
            <a:xfrm>
              <a:off x="7350580" y="5149508"/>
              <a:ext cx="44696" cy="59826"/>
            </a:xfrm>
            <a:custGeom>
              <a:avLst/>
              <a:gdLst>
                <a:gd name="connsiteX0" fmla="*/ 4649 w 0"/>
                <a:gd name="connsiteY0" fmla="*/ 0 h 0"/>
                <a:gd name="connsiteX1" fmla="*/ 4649 w 0"/>
                <a:gd name="connsiteY1" fmla="*/ 6199 h 0"/>
                <a:gd name="connsiteX2" fmla="*/ 4649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4649" y="0"/>
                  </a:moveTo>
                  <a:cubicBezTo>
                    <a:pt x="-1550" y="0"/>
                    <a:pt x="-1550" y="6199"/>
                    <a:pt x="4649" y="6199"/>
                  </a:cubicBezTo>
                  <a:lnTo>
                    <a:pt x="4649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59" name="Freeform: Shape 2058">
              <a:extLst>
                <a:ext uri="{FF2B5EF4-FFF2-40B4-BE49-F238E27FC236}">
                  <a16:creationId xmlns:a16="http://schemas.microsoft.com/office/drawing/2014/main" id="{07DE67F1-7B3B-9A72-E8FF-328BF7B4E742}"/>
                </a:ext>
              </a:extLst>
            </p:cNvPr>
            <p:cNvSpPr/>
            <p:nvPr/>
          </p:nvSpPr>
          <p:spPr>
            <a:xfrm>
              <a:off x="8275768" y="3089540"/>
              <a:ext cx="44696" cy="59826"/>
            </a:xfrm>
            <a:custGeom>
              <a:avLst/>
              <a:gdLst>
                <a:gd name="connsiteX0" fmla="*/ 4649 w 0"/>
                <a:gd name="connsiteY0" fmla="*/ 2066 h 0"/>
                <a:gd name="connsiteX1" fmla="*/ 4649 w 0"/>
                <a:gd name="connsiteY1" fmla="*/ 2066 h 0"/>
                <a:gd name="connsiteX2" fmla="*/ 4649 w 0"/>
                <a:gd name="connsiteY2" fmla="*/ 206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4649" y="2066"/>
                  </a:moveTo>
                  <a:lnTo>
                    <a:pt x="4649" y="2066"/>
                  </a:lnTo>
                  <a:cubicBezTo>
                    <a:pt x="-1550" y="-2583"/>
                    <a:pt x="-1550" y="2066"/>
                    <a:pt x="4649" y="2066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60" name="Freeform: Shape 2059">
              <a:extLst>
                <a:ext uri="{FF2B5EF4-FFF2-40B4-BE49-F238E27FC236}">
                  <a16:creationId xmlns:a16="http://schemas.microsoft.com/office/drawing/2014/main" id="{BD3AFF95-DFB1-A7FE-1625-E6EE3ABCDC27}"/>
                </a:ext>
              </a:extLst>
            </p:cNvPr>
            <p:cNvSpPr/>
            <p:nvPr/>
          </p:nvSpPr>
          <p:spPr>
            <a:xfrm>
              <a:off x="8347282" y="3003127"/>
              <a:ext cx="44696" cy="59826"/>
            </a:xfrm>
            <a:custGeom>
              <a:avLst/>
              <a:gdLst>
                <a:gd name="connsiteX0" fmla="*/ 6199 w 0"/>
                <a:gd name="connsiteY0" fmla="*/ 2755 h 0"/>
                <a:gd name="connsiteX1" fmla="*/ 0 w 0"/>
                <a:gd name="connsiteY1" fmla="*/ 2755 h 0"/>
                <a:gd name="connsiteX2" fmla="*/ 6199 w 0"/>
                <a:gd name="connsiteY2" fmla="*/ 275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6199" y="2755"/>
                  </a:moveTo>
                  <a:cubicBezTo>
                    <a:pt x="6199" y="-3444"/>
                    <a:pt x="0" y="2755"/>
                    <a:pt x="0" y="2755"/>
                  </a:cubicBezTo>
                  <a:cubicBezTo>
                    <a:pt x="1550" y="8954"/>
                    <a:pt x="6199" y="8954"/>
                    <a:pt x="6199" y="2755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61" name="Freeform: Shape 2060">
              <a:extLst>
                <a:ext uri="{FF2B5EF4-FFF2-40B4-BE49-F238E27FC236}">
                  <a16:creationId xmlns:a16="http://schemas.microsoft.com/office/drawing/2014/main" id="{6F1759A8-D88A-1513-ECAD-69A2C979A9E1}"/>
                </a:ext>
              </a:extLst>
            </p:cNvPr>
            <p:cNvSpPr/>
            <p:nvPr/>
          </p:nvSpPr>
          <p:spPr>
            <a:xfrm>
              <a:off x="8351750" y="3037694"/>
              <a:ext cx="44696" cy="59826"/>
            </a:xfrm>
            <a:custGeom>
              <a:avLst/>
              <a:gdLst>
                <a:gd name="connsiteX0" fmla="*/ 4649 w 0"/>
                <a:gd name="connsiteY0" fmla="*/ 0 h 0"/>
                <a:gd name="connsiteX1" fmla="*/ 0 w 0"/>
                <a:gd name="connsiteY1" fmla="*/ 0 h 0"/>
                <a:gd name="connsiteX2" fmla="*/ 4649 w 0"/>
                <a:gd name="connsiteY2" fmla="*/ 0 h 0"/>
                <a:gd name="connsiteX3" fmla="*/ 4649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4649" y="0"/>
                  </a:moveTo>
                  <a:lnTo>
                    <a:pt x="0" y="0"/>
                  </a:lnTo>
                  <a:lnTo>
                    <a:pt x="4649" y="0"/>
                  </a:lnTo>
                  <a:cubicBezTo>
                    <a:pt x="4649" y="4649"/>
                    <a:pt x="4649" y="0"/>
                    <a:pt x="4649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62" name="Freeform: Shape 2061">
              <a:extLst>
                <a:ext uri="{FF2B5EF4-FFF2-40B4-BE49-F238E27FC236}">
                  <a16:creationId xmlns:a16="http://schemas.microsoft.com/office/drawing/2014/main" id="{45CA0D3A-EE79-648A-4563-6A8B3168A989}"/>
                </a:ext>
              </a:extLst>
            </p:cNvPr>
            <p:cNvSpPr/>
            <p:nvPr/>
          </p:nvSpPr>
          <p:spPr>
            <a:xfrm>
              <a:off x="8294640" y="3073589"/>
              <a:ext cx="44696" cy="59826"/>
            </a:xfrm>
            <a:custGeom>
              <a:avLst/>
              <a:gdLst>
                <a:gd name="connsiteX0" fmla="*/ 8954 w 0"/>
                <a:gd name="connsiteY0" fmla="*/ 6199 h 0"/>
                <a:gd name="connsiteX1" fmla="*/ 2755 w 0"/>
                <a:gd name="connsiteY1" fmla="*/ 0 h 0"/>
                <a:gd name="connsiteX2" fmla="*/ 2755 w 0"/>
                <a:gd name="connsiteY2" fmla="*/ 6199 h 0"/>
                <a:gd name="connsiteX3" fmla="*/ 8954 w 0"/>
                <a:gd name="connsiteY3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8954" y="6199"/>
                  </a:moveTo>
                  <a:cubicBezTo>
                    <a:pt x="8954" y="0"/>
                    <a:pt x="8954" y="0"/>
                    <a:pt x="2755" y="0"/>
                  </a:cubicBezTo>
                  <a:cubicBezTo>
                    <a:pt x="2755" y="0"/>
                    <a:pt x="-3444" y="0"/>
                    <a:pt x="2755" y="6199"/>
                  </a:cubicBezTo>
                  <a:cubicBezTo>
                    <a:pt x="2755" y="6199"/>
                    <a:pt x="2755" y="6199"/>
                    <a:pt x="8954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63" name="Freeform: Shape 2062">
              <a:extLst>
                <a:ext uri="{FF2B5EF4-FFF2-40B4-BE49-F238E27FC236}">
                  <a16:creationId xmlns:a16="http://schemas.microsoft.com/office/drawing/2014/main" id="{2A6003B7-8B31-2B16-65FF-B9A2785F3B95}"/>
                </a:ext>
              </a:extLst>
            </p:cNvPr>
            <p:cNvSpPr/>
            <p:nvPr/>
          </p:nvSpPr>
          <p:spPr>
            <a:xfrm>
              <a:off x="8351750" y="2995814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6199 w 0"/>
                <a:gd name="connsiteY1" fmla="*/ 0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0"/>
                    <a:pt x="6199" y="6199"/>
                    <a:pt x="619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64" name="Freeform: Shape 2063">
              <a:extLst>
                <a:ext uri="{FF2B5EF4-FFF2-40B4-BE49-F238E27FC236}">
                  <a16:creationId xmlns:a16="http://schemas.microsoft.com/office/drawing/2014/main" id="{D033F676-CEA7-D96B-C4C1-5742F535302D}"/>
                </a:ext>
              </a:extLst>
            </p:cNvPr>
            <p:cNvSpPr/>
            <p:nvPr/>
          </p:nvSpPr>
          <p:spPr>
            <a:xfrm>
              <a:off x="8351750" y="2978531"/>
              <a:ext cx="44696" cy="59826"/>
            </a:xfrm>
            <a:custGeom>
              <a:avLst/>
              <a:gdLst>
                <a:gd name="connsiteX0" fmla="*/ 0 w 0"/>
                <a:gd name="connsiteY0" fmla="*/ 1378 h 0"/>
                <a:gd name="connsiteX1" fmla="*/ 0 w 0"/>
                <a:gd name="connsiteY1" fmla="*/ 1378 h 0"/>
                <a:gd name="connsiteX2" fmla="*/ 0 w 0"/>
                <a:gd name="connsiteY2" fmla="*/ 137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1378"/>
                  </a:moveTo>
                  <a:cubicBezTo>
                    <a:pt x="0" y="1378"/>
                    <a:pt x="0" y="4477"/>
                    <a:pt x="0" y="1378"/>
                  </a:cubicBezTo>
                  <a:cubicBezTo>
                    <a:pt x="4649" y="1378"/>
                    <a:pt x="0" y="-1722"/>
                    <a:pt x="0" y="1378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65" name="Freeform: Shape 2064">
              <a:extLst>
                <a:ext uri="{FF2B5EF4-FFF2-40B4-BE49-F238E27FC236}">
                  <a16:creationId xmlns:a16="http://schemas.microsoft.com/office/drawing/2014/main" id="{54D597FC-582B-F225-1A18-6A764DB0262D}"/>
                </a:ext>
              </a:extLst>
            </p:cNvPr>
            <p:cNvSpPr/>
            <p:nvPr/>
          </p:nvSpPr>
          <p:spPr>
            <a:xfrm>
              <a:off x="8357212" y="2971883"/>
              <a:ext cx="44696" cy="59826"/>
            </a:xfrm>
            <a:custGeom>
              <a:avLst/>
              <a:gdLst>
                <a:gd name="connsiteX0" fmla="*/ 2755 w 0"/>
                <a:gd name="connsiteY0" fmla="*/ 0 h 0"/>
                <a:gd name="connsiteX1" fmla="*/ 2755 w 0"/>
                <a:gd name="connsiteY1" fmla="*/ 0 h 0"/>
                <a:gd name="connsiteX2" fmla="*/ 2755 w 0"/>
                <a:gd name="connsiteY2" fmla="*/ 6199 h 0"/>
                <a:gd name="connsiteX3" fmla="*/ 2755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2755" y="0"/>
                  </a:moveTo>
                  <a:lnTo>
                    <a:pt x="2755" y="0"/>
                  </a:lnTo>
                  <a:cubicBezTo>
                    <a:pt x="-3444" y="6199"/>
                    <a:pt x="2755" y="6199"/>
                    <a:pt x="2755" y="6199"/>
                  </a:cubicBezTo>
                  <a:cubicBezTo>
                    <a:pt x="8953" y="6199"/>
                    <a:pt x="8953" y="0"/>
                    <a:pt x="2755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66" name="Freeform: Shape 2065">
              <a:extLst>
                <a:ext uri="{FF2B5EF4-FFF2-40B4-BE49-F238E27FC236}">
                  <a16:creationId xmlns:a16="http://schemas.microsoft.com/office/drawing/2014/main" id="{CA7F8D2D-FA3E-7FE7-0E49-1462740BB350}"/>
                </a:ext>
              </a:extLst>
            </p:cNvPr>
            <p:cNvSpPr/>
            <p:nvPr/>
          </p:nvSpPr>
          <p:spPr>
            <a:xfrm>
              <a:off x="8257892" y="3121448"/>
              <a:ext cx="44696" cy="59826"/>
            </a:xfrm>
            <a:custGeom>
              <a:avLst/>
              <a:gdLst>
                <a:gd name="connsiteX0" fmla="*/ 4649 w 0"/>
                <a:gd name="connsiteY0" fmla="*/ 6199 h 0"/>
                <a:gd name="connsiteX1" fmla="*/ 4649 w 0"/>
                <a:gd name="connsiteY1" fmla="*/ 0 h 0"/>
                <a:gd name="connsiteX2" fmla="*/ 4649 w 0"/>
                <a:gd name="connsiteY2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4649" y="6199"/>
                  </a:moveTo>
                  <a:lnTo>
                    <a:pt x="4649" y="0"/>
                  </a:lnTo>
                  <a:cubicBezTo>
                    <a:pt x="-1550" y="0"/>
                    <a:pt x="-1550" y="6199"/>
                    <a:pt x="4649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67" name="Freeform: Shape 2066">
              <a:extLst>
                <a:ext uri="{FF2B5EF4-FFF2-40B4-BE49-F238E27FC236}">
                  <a16:creationId xmlns:a16="http://schemas.microsoft.com/office/drawing/2014/main" id="{95F6E7C7-0FB5-C21C-6528-2C526742EF26}"/>
                </a:ext>
              </a:extLst>
            </p:cNvPr>
            <p:cNvSpPr/>
            <p:nvPr/>
          </p:nvSpPr>
          <p:spPr>
            <a:xfrm>
              <a:off x="8253421" y="3145379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6199 w 0"/>
                <a:gd name="connsiteY1" fmla="*/ 6199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6199"/>
                    <a:pt x="0" y="6199"/>
                    <a:pt x="6199" y="6199"/>
                  </a:cubicBezTo>
                  <a:cubicBezTo>
                    <a:pt x="6199" y="0"/>
                    <a:pt x="0" y="0"/>
                    <a:pt x="0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68" name="Freeform: Shape 2067">
              <a:extLst>
                <a:ext uri="{FF2B5EF4-FFF2-40B4-BE49-F238E27FC236}">
                  <a16:creationId xmlns:a16="http://schemas.microsoft.com/office/drawing/2014/main" id="{1E664C36-7535-F58E-74EA-75AC3AA4CD8E}"/>
                </a:ext>
              </a:extLst>
            </p:cNvPr>
            <p:cNvSpPr/>
            <p:nvPr/>
          </p:nvSpPr>
          <p:spPr>
            <a:xfrm>
              <a:off x="8263355" y="3097516"/>
              <a:ext cx="44696" cy="59826"/>
            </a:xfrm>
            <a:custGeom>
              <a:avLst/>
              <a:gdLst>
                <a:gd name="connsiteX0" fmla="*/ 2755 w 0"/>
                <a:gd name="connsiteY0" fmla="*/ 0 h 0"/>
                <a:gd name="connsiteX1" fmla="*/ 2755 w 0"/>
                <a:gd name="connsiteY1" fmla="*/ 6199 h 0"/>
                <a:gd name="connsiteX2" fmla="*/ 2755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755" y="0"/>
                  </a:moveTo>
                  <a:cubicBezTo>
                    <a:pt x="2755" y="0"/>
                    <a:pt x="-3444" y="6199"/>
                    <a:pt x="2755" y="6199"/>
                  </a:cubicBezTo>
                  <a:lnTo>
                    <a:pt x="2755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69" name="Freeform: Shape 2068">
              <a:extLst>
                <a:ext uri="{FF2B5EF4-FFF2-40B4-BE49-F238E27FC236}">
                  <a16:creationId xmlns:a16="http://schemas.microsoft.com/office/drawing/2014/main" id="{B362AA2A-3C6A-2AB3-C0FB-B30508456FD9}"/>
                </a:ext>
              </a:extLst>
            </p:cNvPr>
            <p:cNvSpPr/>
            <p:nvPr/>
          </p:nvSpPr>
          <p:spPr>
            <a:xfrm>
              <a:off x="8333874" y="3037694"/>
              <a:ext cx="44696" cy="59826"/>
            </a:xfrm>
            <a:custGeom>
              <a:avLst/>
              <a:gdLst>
                <a:gd name="connsiteX0" fmla="*/ 6199 w 0"/>
                <a:gd name="connsiteY0" fmla="*/ 0 h 0"/>
                <a:gd name="connsiteX1" fmla="*/ 0 w 0"/>
                <a:gd name="connsiteY1" fmla="*/ 0 h 0"/>
                <a:gd name="connsiteX2" fmla="*/ 6199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6199" y="0"/>
                  </a:moveTo>
                  <a:lnTo>
                    <a:pt x="0" y="0"/>
                  </a:lnTo>
                  <a:cubicBezTo>
                    <a:pt x="0" y="0"/>
                    <a:pt x="0" y="4649"/>
                    <a:pt x="6199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70" name="Freeform: Shape 2069">
              <a:extLst>
                <a:ext uri="{FF2B5EF4-FFF2-40B4-BE49-F238E27FC236}">
                  <a16:creationId xmlns:a16="http://schemas.microsoft.com/office/drawing/2014/main" id="{C0C74A88-F824-E3B0-D230-048847F07FD9}"/>
                </a:ext>
              </a:extLst>
            </p:cNvPr>
            <p:cNvSpPr/>
            <p:nvPr/>
          </p:nvSpPr>
          <p:spPr>
            <a:xfrm>
              <a:off x="8164528" y="3425058"/>
              <a:ext cx="44696" cy="59826"/>
            </a:xfrm>
            <a:custGeom>
              <a:avLst/>
              <a:gdLst>
                <a:gd name="connsiteX0" fmla="*/ 1378 w 0"/>
                <a:gd name="connsiteY0" fmla="*/ 3487 h 0"/>
                <a:gd name="connsiteX1" fmla="*/ 1378 w 0"/>
                <a:gd name="connsiteY1" fmla="*/ 9685 h 0"/>
                <a:gd name="connsiteX2" fmla="*/ 1378 w 0"/>
                <a:gd name="connsiteY2" fmla="*/ 9685 h 0"/>
                <a:gd name="connsiteX3" fmla="*/ 4477 w 0"/>
                <a:gd name="connsiteY3" fmla="*/ 3487 h 0"/>
                <a:gd name="connsiteX4" fmla="*/ 1378 w 0"/>
                <a:gd name="connsiteY4" fmla="*/ 348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378" y="3487"/>
                  </a:moveTo>
                  <a:lnTo>
                    <a:pt x="1378" y="9685"/>
                  </a:lnTo>
                  <a:cubicBezTo>
                    <a:pt x="-1722" y="15884"/>
                    <a:pt x="1378" y="15884"/>
                    <a:pt x="1378" y="9685"/>
                  </a:cubicBezTo>
                  <a:cubicBezTo>
                    <a:pt x="4477" y="9685"/>
                    <a:pt x="4477" y="3487"/>
                    <a:pt x="4477" y="3487"/>
                  </a:cubicBezTo>
                  <a:cubicBezTo>
                    <a:pt x="4477" y="-1162"/>
                    <a:pt x="-1722" y="-1162"/>
                    <a:pt x="1378" y="3487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71" name="Freeform: Shape 2070">
              <a:extLst>
                <a:ext uri="{FF2B5EF4-FFF2-40B4-BE49-F238E27FC236}">
                  <a16:creationId xmlns:a16="http://schemas.microsoft.com/office/drawing/2014/main" id="{24CD062D-FBEC-D9F0-1CAB-2CC85D6356D7}"/>
                </a:ext>
              </a:extLst>
            </p:cNvPr>
            <p:cNvSpPr/>
            <p:nvPr/>
          </p:nvSpPr>
          <p:spPr>
            <a:xfrm>
              <a:off x="8159562" y="3475742"/>
              <a:ext cx="44696" cy="59826"/>
            </a:xfrm>
            <a:custGeom>
              <a:avLst/>
              <a:gdLst>
                <a:gd name="connsiteX0" fmla="*/ 0 w 0"/>
                <a:gd name="connsiteY0" fmla="*/ 2755 h 0"/>
                <a:gd name="connsiteX1" fmla="*/ 0 w 0"/>
                <a:gd name="connsiteY1" fmla="*/ 2755 h 0"/>
                <a:gd name="connsiteX2" fmla="*/ 0 w 0"/>
                <a:gd name="connsiteY2" fmla="*/ 275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2755"/>
                  </a:moveTo>
                  <a:cubicBezTo>
                    <a:pt x="6199" y="2755"/>
                    <a:pt x="6199" y="2755"/>
                    <a:pt x="0" y="2755"/>
                  </a:cubicBezTo>
                  <a:cubicBezTo>
                    <a:pt x="0" y="-3444"/>
                    <a:pt x="0" y="2755"/>
                    <a:pt x="0" y="2755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72" name="Freeform: Shape 2071">
              <a:extLst>
                <a:ext uri="{FF2B5EF4-FFF2-40B4-BE49-F238E27FC236}">
                  <a16:creationId xmlns:a16="http://schemas.microsoft.com/office/drawing/2014/main" id="{02A8DFF5-8CAC-236C-0C77-E904081CBACA}"/>
                </a:ext>
              </a:extLst>
            </p:cNvPr>
            <p:cNvSpPr/>
            <p:nvPr/>
          </p:nvSpPr>
          <p:spPr>
            <a:xfrm>
              <a:off x="8333874" y="3013762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6199 w 0"/>
                <a:gd name="connsiteY1" fmla="*/ 0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6199"/>
                    <a:pt x="6199" y="6199"/>
                    <a:pt x="619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73" name="Freeform: Shape 2072">
              <a:extLst>
                <a:ext uri="{FF2B5EF4-FFF2-40B4-BE49-F238E27FC236}">
                  <a16:creationId xmlns:a16="http://schemas.microsoft.com/office/drawing/2014/main" id="{371A8AFE-BC8B-18B8-6C73-558B90327F64}"/>
                </a:ext>
              </a:extLst>
            </p:cNvPr>
            <p:cNvSpPr/>
            <p:nvPr/>
          </p:nvSpPr>
          <p:spPr>
            <a:xfrm>
              <a:off x="7936086" y="4186329"/>
              <a:ext cx="44696" cy="59826"/>
            </a:xfrm>
            <a:custGeom>
              <a:avLst/>
              <a:gdLst>
                <a:gd name="connsiteX0" fmla="*/ 0 w 0"/>
                <a:gd name="connsiteY0" fmla="*/ 6199 h 0"/>
                <a:gd name="connsiteX1" fmla="*/ 3099 w 0"/>
                <a:gd name="connsiteY1" fmla="*/ 6199 h 0"/>
                <a:gd name="connsiteX2" fmla="*/ 3099 w 0"/>
                <a:gd name="connsiteY2" fmla="*/ 0 h 0"/>
                <a:gd name="connsiteX3" fmla="*/ 3099 w 0"/>
                <a:gd name="connsiteY3" fmla="*/ 0 h 0"/>
                <a:gd name="connsiteX4" fmla="*/ 0 w 0"/>
                <a:gd name="connsiteY4" fmla="*/ 0 h 0"/>
                <a:gd name="connsiteX5" fmla="*/ 0 w 0"/>
                <a:gd name="connsiteY5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0" y="6199"/>
                  </a:moveTo>
                  <a:lnTo>
                    <a:pt x="3099" y="6199"/>
                  </a:lnTo>
                  <a:cubicBezTo>
                    <a:pt x="6199" y="6199"/>
                    <a:pt x="3099" y="0"/>
                    <a:pt x="3099" y="0"/>
                  </a:cubicBezTo>
                  <a:cubicBezTo>
                    <a:pt x="3099" y="0"/>
                    <a:pt x="0" y="0"/>
                    <a:pt x="3099" y="0"/>
                  </a:cubicBezTo>
                  <a:lnTo>
                    <a:pt x="0" y="0"/>
                  </a:lnTo>
                  <a:lnTo>
                    <a:pt x="0" y="6199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74" name="Freeform: Shape 2073">
              <a:extLst>
                <a:ext uri="{FF2B5EF4-FFF2-40B4-BE49-F238E27FC236}">
                  <a16:creationId xmlns:a16="http://schemas.microsoft.com/office/drawing/2014/main" id="{B2E70188-5E13-2358-E8F5-AC7D878C8EEE}"/>
                </a:ext>
              </a:extLst>
            </p:cNvPr>
            <p:cNvSpPr/>
            <p:nvPr/>
          </p:nvSpPr>
          <p:spPr>
            <a:xfrm>
              <a:off x="7928139" y="4138470"/>
              <a:ext cx="44696" cy="59826"/>
            </a:xfrm>
            <a:custGeom>
              <a:avLst/>
              <a:gdLst>
                <a:gd name="connsiteX0" fmla="*/ 2755 w 0"/>
                <a:gd name="connsiteY0" fmla="*/ 12397 h 0"/>
                <a:gd name="connsiteX1" fmla="*/ 2755 w 0"/>
                <a:gd name="connsiteY1" fmla="*/ 12397 h 0"/>
                <a:gd name="connsiteX2" fmla="*/ 2755 w 0"/>
                <a:gd name="connsiteY2" fmla="*/ 6199 h 0"/>
                <a:gd name="connsiteX3" fmla="*/ 2755 w 0"/>
                <a:gd name="connsiteY3" fmla="*/ 0 h 0"/>
                <a:gd name="connsiteX4" fmla="*/ 2755 w 0"/>
                <a:gd name="connsiteY4" fmla="*/ 6199 h 0"/>
                <a:gd name="connsiteX5" fmla="*/ 2755 w 0"/>
                <a:gd name="connsiteY5" fmla="*/ 1239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755" y="12397"/>
                  </a:moveTo>
                  <a:lnTo>
                    <a:pt x="2755" y="12397"/>
                  </a:lnTo>
                  <a:cubicBezTo>
                    <a:pt x="8954" y="12397"/>
                    <a:pt x="2755" y="6199"/>
                    <a:pt x="2755" y="6199"/>
                  </a:cubicBezTo>
                  <a:lnTo>
                    <a:pt x="2755" y="0"/>
                  </a:lnTo>
                  <a:cubicBezTo>
                    <a:pt x="2755" y="0"/>
                    <a:pt x="-3444" y="0"/>
                    <a:pt x="2755" y="6199"/>
                  </a:cubicBezTo>
                  <a:lnTo>
                    <a:pt x="2755" y="12397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75" name="Freeform: Shape 2074">
              <a:extLst>
                <a:ext uri="{FF2B5EF4-FFF2-40B4-BE49-F238E27FC236}">
                  <a16:creationId xmlns:a16="http://schemas.microsoft.com/office/drawing/2014/main" id="{78D9D4A3-4C96-4DA7-6174-ACB0A61CE071}"/>
                </a:ext>
              </a:extLst>
            </p:cNvPr>
            <p:cNvSpPr/>
            <p:nvPr/>
          </p:nvSpPr>
          <p:spPr>
            <a:xfrm>
              <a:off x="8226604" y="3187255"/>
              <a:ext cx="44696" cy="59826"/>
            </a:xfrm>
            <a:custGeom>
              <a:avLst/>
              <a:gdLst>
                <a:gd name="connsiteX0" fmla="*/ 4649 w 0"/>
                <a:gd name="connsiteY0" fmla="*/ 0 h 0"/>
                <a:gd name="connsiteX1" fmla="*/ 4649 w 0"/>
                <a:gd name="connsiteY1" fmla="*/ 6199 h 0"/>
                <a:gd name="connsiteX2" fmla="*/ 4649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4649" y="0"/>
                  </a:moveTo>
                  <a:cubicBezTo>
                    <a:pt x="-1550" y="0"/>
                    <a:pt x="-1550" y="6199"/>
                    <a:pt x="4649" y="6199"/>
                  </a:cubicBezTo>
                  <a:lnTo>
                    <a:pt x="4649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76" name="Freeform: Shape 2075">
              <a:extLst>
                <a:ext uri="{FF2B5EF4-FFF2-40B4-BE49-F238E27FC236}">
                  <a16:creationId xmlns:a16="http://schemas.microsoft.com/office/drawing/2014/main" id="{ACAB487B-D5C2-15F7-4405-AC45CD0DFFAB}"/>
                </a:ext>
              </a:extLst>
            </p:cNvPr>
            <p:cNvSpPr/>
            <p:nvPr/>
          </p:nvSpPr>
          <p:spPr>
            <a:xfrm>
              <a:off x="8222134" y="3229133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6199 w 0"/>
                <a:gd name="connsiteY1" fmla="*/ 0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6199"/>
                    <a:pt x="6199" y="0"/>
                    <a:pt x="619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77" name="Freeform: Shape 2076">
              <a:extLst>
                <a:ext uri="{FF2B5EF4-FFF2-40B4-BE49-F238E27FC236}">
                  <a16:creationId xmlns:a16="http://schemas.microsoft.com/office/drawing/2014/main" id="{318DEFC9-25CF-1D12-7AC7-48E061B9F1B2}"/>
                </a:ext>
              </a:extLst>
            </p:cNvPr>
            <p:cNvSpPr/>
            <p:nvPr/>
          </p:nvSpPr>
          <p:spPr>
            <a:xfrm>
              <a:off x="8378567" y="2995814"/>
              <a:ext cx="44696" cy="59826"/>
            </a:xfrm>
            <a:custGeom>
              <a:avLst/>
              <a:gdLst>
                <a:gd name="connsiteX0" fmla="*/ 6199 w 0"/>
                <a:gd name="connsiteY0" fmla="*/ 0 h 0"/>
                <a:gd name="connsiteX1" fmla="*/ 0 w 0"/>
                <a:gd name="connsiteY1" fmla="*/ 0 h 0"/>
                <a:gd name="connsiteX2" fmla="*/ 6199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6199" y="0"/>
                  </a:moveTo>
                  <a:lnTo>
                    <a:pt x="0" y="0"/>
                  </a:lnTo>
                  <a:cubicBezTo>
                    <a:pt x="1550" y="4649"/>
                    <a:pt x="6199" y="0"/>
                    <a:pt x="6199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78" name="Freeform: Shape 2077">
              <a:extLst>
                <a:ext uri="{FF2B5EF4-FFF2-40B4-BE49-F238E27FC236}">
                  <a16:creationId xmlns:a16="http://schemas.microsoft.com/office/drawing/2014/main" id="{3B77702E-49A7-9ED3-FFB2-9E4997B0B081}"/>
                </a:ext>
              </a:extLst>
            </p:cNvPr>
            <p:cNvSpPr/>
            <p:nvPr/>
          </p:nvSpPr>
          <p:spPr>
            <a:xfrm>
              <a:off x="8320465" y="3031711"/>
              <a:ext cx="44696" cy="59826"/>
            </a:xfrm>
            <a:custGeom>
              <a:avLst/>
              <a:gdLst>
                <a:gd name="connsiteX0" fmla="*/ 0 w 0"/>
                <a:gd name="connsiteY0" fmla="*/ 6199 h 0"/>
                <a:gd name="connsiteX1" fmla="*/ 0 w 0"/>
                <a:gd name="connsiteY1" fmla="*/ 0 h 0"/>
                <a:gd name="connsiteX2" fmla="*/ 0 w 0"/>
                <a:gd name="connsiteY2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6199"/>
                  </a:moveTo>
                  <a:cubicBezTo>
                    <a:pt x="6199" y="6199"/>
                    <a:pt x="6199" y="6199"/>
                    <a:pt x="0" y="0"/>
                  </a:cubicBezTo>
                  <a:lnTo>
                    <a:pt x="0" y="6199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79" name="Freeform: Shape 2078">
              <a:extLst>
                <a:ext uri="{FF2B5EF4-FFF2-40B4-BE49-F238E27FC236}">
                  <a16:creationId xmlns:a16="http://schemas.microsoft.com/office/drawing/2014/main" id="{A5DB75A3-D967-88E1-7E97-D9FDB9E4036F}"/>
                </a:ext>
              </a:extLst>
            </p:cNvPr>
            <p:cNvSpPr/>
            <p:nvPr/>
          </p:nvSpPr>
          <p:spPr>
            <a:xfrm>
              <a:off x="8445610" y="2971883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6199 w 0"/>
                <a:gd name="connsiteY1" fmla="*/ 6199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6199"/>
                    <a:pt x="0" y="6199"/>
                    <a:pt x="6199" y="6199"/>
                  </a:cubicBezTo>
                  <a:cubicBezTo>
                    <a:pt x="6199" y="0"/>
                    <a:pt x="6199" y="0"/>
                    <a:pt x="0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80" name="Freeform: Shape 2079">
              <a:extLst>
                <a:ext uri="{FF2B5EF4-FFF2-40B4-BE49-F238E27FC236}">
                  <a16:creationId xmlns:a16="http://schemas.microsoft.com/office/drawing/2014/main" id="{FCFA05DE-F454-79EA-510E-FF128FD1FFDB}"/>
                </a:ext>
              </a:extLst>
            </p:cNvPr>
            <p:cNvSpPr/>
            <p:nvPr/>
          </p:nvSpPr>
          <p:spPr>
            <a:xfrm>
              <a:off x="8414325" y="2971883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6199"/>
                    <a:pt x="6199" y="6199"/>
                    <a:pt x="0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81" name="Freeform: Shape 2080">
              <a:extLst>
                <a:ext uri="{FF2B5EF4-FFF2-40B4-BE49-F238E27FC236}">
                  <a16:creationId xmlns:a16="http://schemas.microsoft.com/office/drawing/2014/main" id="{9FBD2184-0D76-BF96-D1B4-5A91EF24C7D8}"/>
                </a:ext>
              </a:extLst>
            </p:cNvPr>
            <p:cNvSpPr/>
            <p:nvPr/>
          </p:nvSpPr>
          <p:spPr>
            <a:xfrm>
              <a:off x="8455543" y="3013762"/>
              <a:ext cx="44696" cy="59826"/>
            </a:xfrm>
            <a:custGeom>
              <a:avLst/>
              <a:gdLst>
                <a:gd name="connsiteX0" fmla="*/ 2755 w 0"/>
                <a:gd name="connsiteY0" fmla="*/ 0 h 0"/>
                <a:gd name="connsiteX1" fmla="*/ 2755 w 0"/>
                <a:gd name="connsiteY1" fmla="*/ 0 h 0"/>
                <a:gd name="connsiteX2" fmla="*/ 2755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755" y="0"/>
                  </a:moveTo>
                  <a:cubicBezTo>
                    <a:pt x="2755" y="0"/>
                    <a:pt x="-3444" y="0"/>
                    <a:pt x="2755" y="0"/>
                  </a:cubicBezTo>
                  <a:cubicBezTo>
                    <a:pt x="2755" y="6199"/>
                    <a:pt x="2755" y="0"/>
                    <a:pt x="2755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82" name="Freeform: Shape 2081">
              <a:extLst>
                <a:ext uri="{FF2B5EF4-FFF2-40B4-BE49-F238E27FC236}">
                  <a16:creationId xmlns:a16="http://schemas.microsoft.com/office/drawing/2014/main" id="{AFA2B1BE-3692-8B4A-9F3F-ACB189E2780B}"/>
                </a:ext>
              </a:extLst>
            </p:cNvPr>
            <p:cNvSpPr/>
            <p:nvPr/>
          </p:nvSpPr>
          <p:spPr>
            <a:xfrm>
              <a:off x="7949495" y="4204277"/>
              <a:ext cx="44696" cy="59826"/>
            </a:xfrm>
            <a:custGeom>
              <a:avLst/>
              <a:gdLst>
                <a:gd name="connsiteX0" fmla="*/ 6199 w 0"/>
                <a:gd name="connsiteY0" fmla="*/ 6199 h 0"/>
                <a:gd name="connsiteX1" fmla="*/ 0 w 0"/>
                <a:gd name="connsiteY1" fmla="*/ 0 h 0"/>
                <a:gd name="connsiteX2" fmla="*/ 6199 w 0"/>
                <a:gd name="connsiteY2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6199" y="6199"/>
                  </a:moveTo>
                  <a:cubicBezTo>
                    <a:pt x="6199" y="0"/>
                    <a:pt x="0" y="0"/>
                    <a:pt x="0" y="0"/>
                  </a:cubicBezTo>
                  <a:lnTo>
                    <a:pt x="6199" y="6199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83" name="Freeform: Shape 2082">
              <a:extLst>
                <a:ext uri="{FF2B5EF4-FFF2-40B4-BE49-F238E27FC236}">
                  <a16:creationId xmlns:a16="http://schemas.microsoft.com/office/drawing/2014/main" id="{CB4B4179-F3E9-2F2E-BC7C-A05D4200D863}"/>
                </a:ext>
              </a:extLst>
            </p:cNvPr>
            <p:cNvSpPr/>
            <p:nvPr/>
          </p:nvSpPr>
          <p:spPr>
            <a:xfrm>
              <a:off x="7829316" y="3845329"/>
              <a:ext cx="44696" cy="59826"/>
            </a:xfrm>
            <a:custGeom>
              <a:avLst/>
              <a:gdLst>
                <a:gd name="connsiteX0" fmla="*/ 1378 w 0"/>
                <a:gd name="connsiteY0" fmla="*/ 6199 h 0"/>
                <a:gd name="connsiteX1" fmla="*/ 1378 w 0"/>
                <a:gd name="connsiteY1" fmla="*/ 0 h 0"/>
                <a:gd name="connsiteX2" fmla="*/ 1378 w 0"/>
                <a:gd name="connsiteY2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1378" y="6199"/>
                  </a:moveTo>
                  <a:cubicBezTo>
                    <a:pt x="4477" y="6199"/>
                    <a:pt x="4477" y="0"/>
                    <a:pt x="1378" y="0"/>
                  </a:cubicBezTo>
                  <a:cubicBezTo>
                    <a:pt x="-1722" y="0"/>
                    <a:pt x="1378" y="0"/>
                    <a:pt x="1378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84" name="Freeform: Shape 2083">
              <a:extLst>
                <a:ext uri="{FF2B5EF4-FFF2-40B4-BE49-F238E27FC236}">
                  <a16:creationId xmlns:a16="http://schemas.microsoft.com/office/drawing/2014/main" id="{02EDAB33-9ED7-E204-284C-75BB632F3D3B}"/>
                </a:ext>
              </a:extLst>
            </p:cNvPr>
            <p:cNvSpPr/>
            <p:nvPr/>
          </p:nvSpPr>
          <p:spPr>
            <a:xfrm>
              <a:off x="7849675" y="3779519"/>
              <a:ext cx="44696" cy="59826"/>
            </a:xfrm>
            <a:custGeom>
              <a:avLst/>
              <a:gdLst>
                <a:gd name="connsiteX0" fmla="*/ 2066 w 0"/>
                <a:gd name="connsiteY0" fmla="*/ 0 h 0"/>
                <a:gd name="connsiteX1" fmla="*/ 2066 w 0"/>
                <a:gd name="connsiteY1" fmla="*/ 0 h 0"/>
                <a:gd name="connsiteX2" fmla="*/ 2066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066" y="0"/>
                  </a:moveTo>
                  <a:cubicBezTo>
                    <a:pt x="2066" y="6199"/>
                    <a:pt x="8265" y="0"/>
                    <a:pt x="2066" y="0"/>
                  </a:cubicBezTo>
                  <a:cubicBezTo>
                    <a:pt x="2066" y="0"/>
                    <a:pt x="-2583" y="0"/>
                    <a:pt x="2066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85" name="Freeform: Shape 2084">
              <a:extLst>
                <a:ext uri="{FF2B5EF4-FFF2-40B4-BE49-F238E27FC236}">
                  <a16:creationId xmlns:a16="http://schemas.microsoft.com/office/drawing/2014/main" id="{6E3DB38C-3B1D-6921-1653-712B52416814}"/>
                </a:ext>
              </a:extLst>
            </p:cNvPr>
            <p:cNvSpPr/>
            <p:nvPr/>
          </p:nvSpPr>
          <p:spPr>
            <a:xfrm>
              <a:off x="7941052" y="3588081"/>
              <a:ext cx="44696" cy="59826"/>
            </a:xfrm>
            <a:custGeom>
              <a:avLst/>
              <a:gdLst>
                <a:gd name="connsiteX0" fmla="*/ 9126 w 0"/>
                <a:gd name="connsiteY0" fmla="*/ 0 h 0"/>
                <a:gd name="connsiteX1" fmla="*/ 1378 w 0"/>
                <a:gd name="connsiteY1" fmla="*/ 6199 h 0"/>
                <a:gd name="connsiteX2" fmla="*/ 1378 w 0"/>
                <a:gd name="connsiteY2" fmla="*/ 12397 h 0"/>
                <a:gd name="connsiteX3" fmla="*/ 9126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9126" y="0"/>
                  </a:moveTo>
                  <a:cubicBezTo>
                    <a:pt x="6026" y="0"/>
                    <a:pt x="1378" y="0"/>
                    <a:pt x="1378" y="6199"/>
                  </a:cubicBezTo>
                  <a:cubicBezTo>
                    <a:pt x="1378" y="6199"/>
                    <a:pt x="-1722" y="12397"/>
                    <a:pt x="1378" y="12397"/>
                  </a:cubicBezTo>
                  <a:cubicBezTo>
                    <a:pt x="1378" y="12397"/>
                    <a:pt x="9126" y="6199"/>
                    <a:pt x="9126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86" name="Freeform: Shape 2085">
              <a:extLst>
                <a:ext uri="{FF2B5EF4-FFF2-40B4-BE49-F238E27FC236}">
                  <a16:creationId xmlns:a16="http://schemas.microsoft.com/office/drawing/2014/main" id="{DCEEE7EE-7CFD-5F29-B633-BE89BFF808B8}"/>
                </a:ext>
              </a:extLst>
            </p:cNvPr>
            <p:cNvSpPr/>
            <p:nvPr/>
          </p:nvSpPr>
          <p:spPr>
            <a:xfrm>
              <a:off x="7953965" y="4186329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6199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0" y="6199"/>
                  </a:lnTo>
                  <a:cubicBezTo>
                    <a:pt x="4649" y="6199"/>
                    <a:pt x="0" y="0"/>
                    <a:pt x="0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87" name="Freeform: Shape 2086">
              <a:extLst>
                <a:ext uri="{FF2B5EF4-FFF2-40B4-BE49-F238E27FC236}">
                  <a16:creationId xmlns:a16="http://schemas.microsoft.com/office/drawing/2014/main" id="{CE082169-0B2F-5292-E331-5F6BB6792A67}"/>
                </a:ext>
              </a:extLst>
            </p:cNvPr>
            <p:cNvSpPr/>
            <p:nvPr/>
          </p:nvSpPr>
          <p:spPr>
            <a:xfrm>
              <a:off x="7766740" y="4593138"/>
              <a:ext cx="44696" cy="59826"/>
            </a:xfrm>
            <a:custGeom>
              <a:avLst/>
              <a:gdLst>
                <a:gd name="connsiteX0" fmla="*/ 1377 w 0"/>
                <a:gd name="connsiteY0" fmla="*/ 0 h 0"/>
                <a:gd name="connsiteX1" fmla="*/ 1377 w 0"/>
                <a:gd name="connsiteY1" fmla="*/ 0 h 0"/>
                <a:gd name="connsiteX2" fmla="*/ 1377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1377" y="0"/>
                  </a:moveTo>
                  <a:cubicBezTo>
                    <a:pt x="1377" y="6199"/>
                    <a:pt x="2927" y="0"/>
                    <a:pt x="1377" y="0"/>
                  </a:cubicBezTo>
                  <a:cubicBezTo>
                    <a:pt x="1377" y="0"/>
                    <a:pt x="-1722" y="0"/>
                    <a:pt x="1377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88" name="Freeform: Shape 2087">
              <a:extLst>
                <a:ext uri="{FF2B5EF4-FFF2-40B4-BE49-F238E27FC236}">
                  <a16:creationId xmlns:a16="http://schemas.microsoft.com/office/drawing/2014/main" id="{69A7521F-320C-8B7E-9468-399C5DFEF59E}"/>
                </a:ext>
              </a:extLst>
            </p:cNvPr>
            <p:cNvSpPr/>
            <p:nvPr/>
          </p:nvSpPr>
          <p:spPr>
            <a:xfrm>
              <a:off x="7824349" y="3922173"/>
              <a:ext cx="44696" cy="59826"/>
            </a:xfrm>
            <a:custGeom>
              <a:avLst/>
              <a:gdLst>
                <a:gd name="connsiteX0" fmla="*/ 3099 w 0"/>
                <a:gd name="connsiteY0" fmla="*/ 1789 h 0"/>
                <a:gd name="connsiteX1" fmla="*/ 0 w 0"/>
                <a:gd name="connsiteY1" fmla="*/ 1789 h 0"/>
                <a:gd name="connsiteX2" fmla="*/ 3099 w 0"/>
                <a:gd name="connsiteY2" fmla="*/ 178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3099" y="1789"/>
                  </a:moveTo>
                  <a:cubicBezTo>
                    <a:pt x="6199" y="-4409"/>
                    <a:pt x="0" y="7988"/>
                    <a:pt x="0" y="1789"/>
                  </a:cubicBezTo>
                  <a:lnTo>
                    <a:pt x="3099" y="1789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89" name="Freeform: Shape 2088">
              <a:extLst>
                <a:ext uri="{FF2B5EF4-FFF2-40B4-BE49-F238E27FC236}">
                  <a16:creationId xmlns:a16="http://schemas.microsoft.com/office/drawing/2014/main" id="{76AD4740-8A32-D328-EAA6-1768B7E7A01A}"/>
                </a:ext>
              </a:extLst>
            </p:cNvPr>
            <p:cNvSpPr/>
            <p:nvPr/>
          </p:nvSpPr>
          <p:spPr>
            <a:xfrm>
              <a:off x="7824349" y="4102575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6199 w 0"/>
                <a:gd name="connsiteY1" fmla="*/ 6199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0"/>
                    <a:pt x="0" y="6199"/>
                    <a:pt x="6199" y="6199"/>
                  </a:cubicBezTo>
                  <a:cubicBezTo>
                    <a:pt x="6199" y="0"/>
                    <a:pt x="6199" y="0"/>
                    <a:pt x="0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90" name="Freeform: Shape 2089">
              <a:extLst>
                <a:ext uri="{FF2B5EF4-FFF2-40B4-BE49-F238E27FC236}">
                  <a16:creationId xmlns:a16="http://schemas.microsoft.com/office/drawing/2014/main" id="{EC4A31CD-E603-6B0B-3A07-25D1E41C8801}"/>
                </a:ext>
              </a:extLst>
            </p:cNvPr>
            <p:cNvSpPr/>
            <p:nvPr/>
          </p:nvSpPr>
          <p:spPr>
            <a:xfrm>
              <a:off x="7198615" y="2164251"/>
              <a:ext cx="1385549" cy="3051067"/>
            </a:xfrm>
            <a:custGeom>
              <a:avLst/>
              <a:gdLst>
                <a:gd name="connsiteX0" fmla="*/ 212303 w 480394"/>
                <a:gd name="connsiteY0" fmla="*/ 457149 h 790325"/>
                <a:gd name="connsiteX1" fmla="*/ 207654 w 480394"/>
                <a:gd name="connsiteY1" fmla="*/ 457149 h 790325"/>
                <a:gd name="connsiteX2" fmla="*/ 212303 w 480394"/>
                <a:gd name="connsiteY2" fmla="*/ 457149 h 790325"/>
                <a:gd name="connsiteX3" fmla="*/ 306832 w 480394"/>
                <a:gd name="connsiteY3" fmla="*/ 55788 h 790325"/>
                <a:gd name="connsiteX4" fmla="*/ 306832 w 480394"/>
                <a:gd name="connsiteY4" fmla="*/ 55788 h 790325"/>
                <a:gd name="connsiteX5" fmla="*/ 294435 w 480394"/>
                <a:gd name="connsiteY5" fmla="*/ 55788 h 790325"/>
                <a:gd name="connsiteX6" fmla="*/ 289786 w 480394"/>
                <a:gd name="connsiteY6" fmla="*/ 51139 h 790325"/>
                <a:gd name="connsiteX7" fmla="*/ 285137 w 480394"/>
                <a:gd name="connsiteY7" fmla="*/ 51139 h 790325"/>
                <a:gd name="connsiteX8" fmla="*/ 275839 w 480394"/>
                <a:gd name="connsiteY8" fmla="*/ 46490 h 790325"/>
                <a:gd name="connsiteX9" fmla="*/ 275839 w 480394"/>
                <a:gd name="connsiteY9" fmla="*/ 46490 h 790325"/>
                <a:gd name="connsiteX10" fmla="*/ 263442 w 480394"/>
                <a:gd name="connsiteY10" fmla="*/ 41841 h 790325"/>
                <a:gd name="connsiteX11" fmla="*/ 272740 w 480394"/>
                <a:gd name="connsiteY11" fmla="*/ 41841 h 790325"/>
                <a:gd name="connsiteX12" fmla="*/ 282038 w 480394"/>
                <a:gd name="connsiteY12" fmla="*/ 41841 h 790325"/>
                <a:gd name="connsiteX13" fmla="*/ 291336 w 480394"/>
                <a:gd name="connsiteY13" fmla="*/ 46490 h 790325"/>
                <a:gd name="connsiteX14" fmla="*/ 300634 w 480394"/>
                <a:gd name="connsiteY14" fmla="*/ 46490 h 790325"/>
                <a:gd name="connsiteX15" fmla="*/ 305283 w 480394"/>
                <a:gd name="connsiteY15" fmla="*/ 51139 h 790325"/>
                <a:gd name="connsiteX16" fmla="*/ 300634 w 480394"/>
                <a:gd name="connsiteY16" fmla="*/ 51139 h 790325"/>
                <a:gd name="connsiteX17" fmla="*/ 309932 w 480394"/>
                <a:gd name="connsiteY17" fmla="*/ 51139 h 790325"/>
                <a:gd name="connsiteX18" fmla="*/ 306832 w 480394"/>
                <a:gd name="connsiteY18" fmla="*/ 55788 h 790325"/>
                <a:gd name="connsiteX19" fmla="*/ 294435 w 480394"/>
                <a:gd name="connsiteY19" fmla="*/ 131721 h 790325"/>
                <a:gd name="connsiteX20" fmla="*/ 294435 w 480394"/>
                <a:gd name="connsiteY20" fmla="*/ 127072 h 790325"/>
                <a:gd name="connsiteX21" fmla="*/ 289786 w 480394"/>
                <a:gd name="connsiteY21" fmla="*/ 122423 h 790325"/>
                <a:gd name="connsiteX22" fmla="*/ 285137 w 480394"/>
                <a:gd name="connsiteY22" fmla="*/ 122423 h 790325"/>
                <a:gd name="connsiteX23" fmla="*/ 272740 w 480394"/>
                <a:gd name="connsiteY23" fmla="*/ 113125 h 790325"/>
                <a:gd name="connsiteX24" fmla="*/ 277389 w 480394"/>
                <a:gd name="connsiteY24" fmla="*/ 113125 h 790325"/>
                <a:gd name="connsiteX25" fmla="*/ 286687 w 480394"/>
                <a:gd name="connsiteY25" fmla="*/ 117774 h 790325"/>
                <a:gd name="connsiteX26" fmla="*/ 291336 w 480394"/>
                <a:gd name="connsiteY26" fmla="*/ 117774 h 790325"/>
                <a:gd name="connsiteX27" fmla="*/ 295985 w 480394"/>
                <a:gd name="connsiteY27" fmla="*/ 122423 h 790325"/>
                <a:gd name="connsiteX28" fmla="*/ 305283 w 480394"/>
                <a:gd name="connsiteY28" fmla="*/ 127072 h 790325"/>
                <a:gd name="connsiteX29" fmla="*/ 294435 w 480394"/>
                <a:gd name="connsiteY29" fmla="*/ 131721 h 790325"/>
                <a:gd name="connsiteX30" fmla="*/ 251045 w 480394"/>
                <a:gd name="connsiteY30" fmla="*/ 221601 h 790325"/>
                <a:gd name="connsiteX31" fmla="*/ 241747 w 480394"/>
                <a:gd name="connsiteY31" fmla="*/ 216952 h 790325"/>
                <a:gd name="connsiteX32" fmla="*/ 241747 w 480394"/>
                <a:gd name="connsiteY32" fmla="*/ 212303 h 790325"/>
                <a:gd name="connsiteX33" fmla="*/ 237098 w 480394"/>
                <a:gd name="connsiteY33" fmla="*/ 207654 h 790325"/>
                <a:gd name="connsiteX34" fmla="*/ 241747 w 480394"/>
                <a:gd name="connsiteY34" fmla="*/ 212303 h 790325"/>
                <a:gd name="connsiteX35" fmla="*/ 246396 w 480394"/>
                <a:gd name="connsiteY35" fmla="*/ 212303 h 790325"/>
                <a:gd name="connsiteX36" fmla="*/ 251045 w 480394"/>
                <a:gd name="connsiteY36" fmla="*/ 212303 h 790325"/>
                <a:gd name="connsiteX37" fmla="*/ 251045 w 480394"/>
                <a:gd name="connsiteY37" fmla="*/ 221601 h 790325"/>
                <a:gd name="connsiteX38" fmla="*/ 224700 w 480394"/>
                <a:gd name="connsiteY38" fmla="*/ 187509 h 790325"/>
                <a:gd name="connsiteX39" fmla="*/ 229349 w 480394"/>
                <a:gd name="connsiteY39" fmla="*/ 182860 h 790325"/>
                <a:gd name="connsiteX40" fmla="*/ 233999 w 480394"/>
                <a:gd name="connsiteY40" fmla="*/ 187509 h 790325"/>
                <a:gd name="connsiteX41" fmla="*/ 243296 w 480394"/>
                <a:gd name="connsiteY41" fmla="*/ 192158 h 790325"/>
                <a:gd name="connsiteX42" fmla="*/ 224700 w 480394"/>
                <a:gd name="connsiteY42" fmla="*/ 187509 h 790325"/>
                <a:gd name="connsiteX43" fmla="*/ 238647 w 480394"/>
                <a:gd name="connsiteY43" fmla="*/ 201456 h 790325"/>
                <a:gd name="connsiteX44" fmla="*/ 233999 w 480394"/>
                <a:gd name="connsiteY44" fmla="*/ 201456 h 790325"/>
                <a:gd name="connsiteX45" fmla="*/ 229349 w 480394"/>
                <a:gd name="connsiteY45" fmla="*/ 201456 h 790325"/>
                <a:gd name="connsiteX46" fmla="*/ 229349 w 480394"/>
                <a:gd name="connsiteY46" fmla="*/ 196807 h 790325"/>
                <a:gd name="connsiteX47" fmla="*/ 233999 w 480394"/>
                <a:gd name="connsiteY47" fmla="*/ 192158 h 790325"/>
                <a:gd name="connsiteX48" fmla="*/ 238647 w 480394"/>
                <a:gd name="connsiteY48" fmla="*/ 196807 h 790325"/>
                <a:gd name="connsiteX49" fmla="*/ 238647 w 480394"/>
                <a:gd name="connsiteY49" fmla="*/ 201456 h 790325"/>
                <a:gd name="connsiteX50" fmla="*/ 221601 w 480394"/>
                <a:gd name="connsiteY50" fmla="*/ 88331 h 790325"/>
                <a:gd name="connsiteX51" fmla="*/ 212303 w 480394"/>
                <a:gd name="connsiteY51" fmla="*/ 88331 h 790325"/>
                <a:gd name="connsiteX52" fmla="*/ 212303 w 480394"/>
                <a:gd name="connsiteY52" fmla="*/ 83682 h 790325"/>
                <a:gd name="connsiteX53" fmla="*/ 212303 w 480394"/>
                <a:gd name="connsiteY53" fmla="*/ 83682 h 790325"/>
                <a:gd name="connsiteX54" fmla="*/ 224700 w 480394"/>
                <a:gd name="connsiteY54" fmla="*/ 88331 h 790325"/>
                <a:gd name="connsiteX55" fmla="*/ 237098 w 480394"/>
                <a:gd name="connsiteY55" fmla="*/ 88331 h 790325"/>
                <a:gd name="connsiteX56" fmla="*/ 246396 w 480394"/>
                <a:gd name="connsiteY56" fmla="*/ 97628 h 790325"/>
                <a:gd name="connsiteX57" fmla="*/ 241747 w 480394"/>
                <a:gd name="connsiteY57" fmla="*/ 97628 h 790325"/>
                <a:gd name="connsiteX58" fmla="*/ 224700 w 480394"/>
                <a:gd name="connsiteY58" fmla="*/ 92979 h 790325"/>
                <a:gd name="connsiteX59" fmla="*/ 221601 w 480394"/>
                <a:gd name="connsiteY59" fmla="*/ 88331 h 790325"/>
                <a:gd name="connsiteX60" fmla="*/ 204555 w 480394"/>
                <a:gd name="connsiteY60" fmla="*/ 249495 h 790325"/>
                <a:gd name="connsiteX61" fmla="*/ 204555 w 480394"/>
                <a:gd name="connsiteY61" fmla="*/ 244846 h 790325"/>
                <a:gd name="connsiteX62" fmla="*/ 192158 w 480394"/>
                <a:gd name="connsiteY62" fmla="*/ 244846 h 790325"/>
                <a:gd name="connsiteX63" fmla="*/ 187509 w 480394"/>
                <a:gd name="connsiteY63" fmla="*/ 240197 h 790325"/>
                <a:gd name="connsiteX64" fmla="*/ 196807 w 480394"/>
                <a:gd name="connsiteY64" fmla="*/ 240197 h 790325"/>
                <a:gd name="connsiteX65" fmla="*/ 206105 w 480394"/>
                <a:gd name="connsiteY65" fmla="*/ 244846 h 790325"/>
                <a:gd name="connsiteX66" fmla="*/ 210754 w 480394"/>
                <a:gd name="connsiteY66" fmla="*/ 249495 h 790325"/>
                <a:gd name="connsiteX67" fmla="*/ 204555 w 480394"/>
                <a:gd name="connsiteY67" fmla="*/ 249495 h 790325"/>
                <a:gd name="connsiteX68" fmla="*/ 212303 w 480394"/>
                <a:gd name="connsiteY68" fmla="*/ 570274 h 790325"/>
                <a:gd name="connsiteX69" fmla="*/ 212303 w 480394"/>
                <a:gd name="connsiteY69" fmla="*/ 574923 h 790325"/>
                <a:gd name="connsiteX70" fmla="*/ 207654 w 480394"/>
                <a:gd name="connsiteY70" fmla="*/ 579572 h 790325"/>
                <a:gd name="connsiteX71" fmla="*/ 190608 w 480394"/>
                <a:gd name="connsiteY71" fmla="*/ 574923 h 790325"/>
                <a:gd name="connsiteX72" fmla="*/ 185959 w 480394"/>
                <a:gd name="connsiteY72" fmla="*/ 574923 h 790325"/>
                <a:gd name="connsiteX73" fmla="*/ 181310 w 480394"/>
                <a:gd name="connsiteY73" fmla="*/ 574923 h 790325"/>
                <a:gd name="connsiteX74" fmla="*/ 172012 w 480394"/>
                <a:gd name="connsiteY74" fmla="*/ 574923 h 790325"/>
                <a:gd name="connsiteX75" fmla="*/ 184409 w 480394"/>
                <a:gd name="connsiteY75" fmla="*/ 570274 h 790325"/>
                <a:gd name="connsiteX76" fmla="*/ 193707 w 480394"/>
                <a:gd name="connsiteY76" fmla="*/ 570274 h 790325"/>
                <a:gd name="connsiteX77" fmla="*/ 198356 w 480394"/>
                <a:gd name="connsiteY77" fmla="*/ 570274 h 790325"/>
                <a:gd name="connsiteX78" fmla="*/ 203005 w 480394"/>
                <a:gd name="connsiteY78" fmla="*/ 570274 h 790325"/>
                <a:gd name="connsiteX79" fmla="*/ 212303 w 480394"/>
                <a:gd name="connsiteY79" fmla="*/ 570274 h 790325"/>
                <a:gd name="connsiteX80" fmla="*/ 216952 w 480394"/>
                <a:gd name="connsiteY80" fmla="*/ 579572 h 790325"/>
                <a:gd name="connsiteX81" fmla="*/ 221601 w 480394"/>
                <a:gd name="connsiteY81" fmla="*/ 574923 h 790325"/>
                <a:gd name="connsiteX82" fmla="*/ 221601 w 480394"/>
                <a:gd name="connsiteY82" fmla="*/ 570274 h 790325"/>
                <a:gd name="connsiteX83" fmla="*/ 226250 w 480394"/>
                <a:gd name="connsiteY83" fmla="*/ 570274 h 790325"/>
                <a:gd name="connsiteX84" fmla="*/ 230899 w 480394"/>
                <a:gd name="connsiteY84" fmla="*/ 579572 h 790325"/>
                <a:gd name="connsiteX85" fmla="*/ 226250 w 480394"/>
                <a:gd name="connsiteY85" fmla="*/ 579572 h 790325"/>
                <a:gd name="connsiteX86" fmla="*/ 226250 w 480394"/>
                <a:gd name="connsiteY86" fmla="*/ 588870 h 790325"/>
                <a:gd name="connsiteX87" fmla="*/ 216952 w 480394"/>
                <a:gd name="connsiteY87" fmla="*/ 584221 h 790325"/>
                <a:gd name="connsiteX88" fmla="*/ 216952 w 480394"/>
                <a:gd name="connsiteY88" fmla="*/ 579572 h 790325"/>
                <a:gd name="connsiteX89" fmla="*/ 182860 w 480394"/>
                <a:gd name="connsiteY89" fmla="*/ 102277 h 790325"/>
                <a:gd name="connsiteX90" fmla="*/ 182860 w 480394"/>
                <a:gd name="connsiteY90" fmla="*/ 97628 h 790325"/>
                <a:gd name="connsiteX91" fmla="*/ 187509 w 480394"/>
                <a:gd name="connsiteY91" fmla="*/ 97628 h 790325"/>
                <a:gd name="connsiteX92" fmla="*/ 192158 w 480394"/>
                <a:gd name="connsiteY92" fmla="*/ 97628 h 790325"/>
                <a:gd name="connsiteX93" fmla="*/ 196807 w 480394"/>
                <a:gd name="connsiteY93" fmla="*/ 97628 h 790325"/>
                <a:gd name="connsiteX94" fmla="*/ 192158 w 480394"/>
                <a:gd name="connsiteY94" fmla="*/ 102277 h 790325"/>
                <a:gd name="connsiteX95" fmla="*/ 196807 w 480394"/>
                <a:gd name="connsiteY95" fmla="*/ 102277 h 790325"/>
                <a:gd name="connsiteX96" fmla="*/ 196807 w 480394"/>
                <a:gd name="connsiteY96" fmla="*/ 102277 h 790325"/>
                <a:gd name="connsiteX97" fmla="*/ 192158 w 480394"/>
                <a:gd name="connsiteY97" fmla="*/ 106926 h 790325"/>
                <a:gd name="connsiteX98" fmla="*/ 182860 w 480394"/>
                <a:gd name="connsiteY98" fmla="*/ 106926 h 790325"/>
                <a:gd name="connsiteX99" fmla="*/ 182860 w 480394"/>
                <a:gd name="connsiteY99" fmla="*/ 102277 h 790325"/>
                <a:gd name="connsiteX100" fmla="*/ 165814 w 480394"/>
                <a:gd name="connsiteY100" fmla="*/ 593519 h 790325"/>
                <a:gd name="connsiteX101" fmla="*/ 161164 w 480394"/>
                <a:gd name="connsiteY101" fmla="*/ 593519 h 790325"/>
                <a:gd name="connsiteX102" fmla="*/ 156516 w 480394"/>
                <a:gd name="connsiteY102" fmla="*/ 588870 h 790325"/>
                <a:gd name="connsiteX103" fmla="*/ 151867 w 480394"/>
                <a:gd name="connsiteY103" fmla="*/ 584221 h 790325"/>
                <a:gd name="connsiteX104" fmla="*/ 161164 w 480394"/>
                <a:gd name="connsiteY104" fmla="*/ 584221 h 790325"/>
                <a:gd name="connsiteX105" fmla="*/ 170462 w 480394"/>
                <a:gd name="connsiteY105" fmla="*/ 588870 h 790325"/>
                <a:gd name="connsiteX106" fmla="*/ 165814 w 480394"/>
                <a:gd name="connsiteY106" fmla="*/ 593519 h 790325"/>
                <a:gd name="connsiteX107" fmla="*/ 156516 w 480394"/>
                <a:gd name="connsiteY107" fmla="*/ 300634 h 790325"/>
                <a:gd name="connsiteX108" fmla="*/ 156516 w 480394"/>
                <a:gd name="connsiteY108" fmla="*/ 300634 h 790325"/>
                <a:gd name="connsiteX109" fmla="*/ 165814 w 480394"/>
                <a:gd name="connsiteY109" fmla="*/ 305283 h 790325"/>
                <a:gd name="connsiteX110" fmla="*/ 165814 w 480394"/>
                <a:gd name="connsiteY110" fmla="*/ 314581 h 790325"/>
                <a:gd name="connsiteX111" fmla="*/ 165814 w 480394"/>
                <a:gd name="connsiteY111" fmla="*/ 319230 h 790325"/>
                <a:gd name="connsiteX112" fmla="*/ 161164 w 480394"/>
                <a:gd name="connsiteY112" fmla="*/ 314581 h 790325"/>
                <a:gd name="connsiteX113" fmla="*/ 165814 w 480394"/>
                <a:gd name="connsiteY113" fmla="*/ 309932 h 790325"/>
                <a:gd name="connsiteX114" fmla="*/ 161164 w 480394"/>
                <a:gd name="connsiteY114" fmla="*/ 309932 h 790325"/>
                <a:gd name="connsiteX115" fmla="*/ 156516 w 480394"/>
                <a:gd name="connsiteY115" fmla="*/ 305283 h 790325"/>
                <a:gd name="connsiteX116" fmla="*/ 156516 w 480394"/>
                <a:gd name="connsiteY116" fmla="*/ 300634 h 790325"/>
                <a:gd name="connsiteX117" fmla="*/ 134820 w 480394"/>
                <a:gd name="connsiteY117" fmla="*/ 503639 h 790325"/>
                <a:gd name="connsiteX118" fmla="*/ 134820 w 480394"/>
                <a:gd name="connsiteY118" fmla="*/ 508288 h 790325"/>
                <a:gd name="connsiteX119" fmla="*/ 130171 w 480394"/>
                <a:gd name="connsiteY119" fmla="*/ 503639 h 790325"/>
                <a:gd name="connsiteX120" fmla="*/ 125522 w 480394"/>
                <a:gd name="connsiteY120" fmla="*/ 508288 h 790325"/>
                <a:gd name="connsiteX121" fmla="*/ 125522 w 480394"/>
                <a:gd name="connsiteY121" fmla="*/ 508288 h 790325"/>
                <a:gd name="connsiteX122" fmla="*/ 120873 w 480394"/>
                <a:gd name="connsiteY122" fmla="*/ 503639 h 790325"/>
                <a:gd name="connsiteX123" fmla="*/ 120873 w 480394"/>
                <a:gd name="connsiteY123" fmla="*/ 498990 h 790325"/>
                <a:gd name="connsiteX124" fmla="*/ 120873 w 480394"/>
                <a:gd name="connsiteY124" fmla="*/ 494341 h 790325"/>
                <a:gd name="connsiteX125" fmla="*/ 120873 w 480394"/>
                <a:gd name="connsiteY125" fmla="*/ 498990 h 790325"/>
                <a:gd name="connsiteX126" fmla="*/ 125522 w 480394"/>
                <a:gd name="connsiteY126" fmla="*/ 498990 h 790325"/>
                <a:gd name="connsiteX127" fmla="*/ 130171 w 480394"/>
                <a:gd name="connsiteY127" fmla="*/ 503639 h 790325"/>
                <a:gd name="connsiteX128" fmla="*/ 134820 w 480394"/>
                <a:gd name="connsiteY128" fmla="*/ 498990 h 790325"/>
                <a:gd name="connsiteX129" fmla="*/ 139469 w 480394"/>
                <a:gd name="connsiteY129" fmla="*/ 498990 h 790325"/>
                <a:gd name="connsiteX130" fmla="*/ 134820 w 480394"/>
                <a:gd name="connsiteY130" fmla="*/ 503639 h 790325"/>
                <a:gd name="connsiteX131" fmla="*/ 130171 w 480394"/>
                <a:gd name="connsiteY131" fmla="*/ 630711 h 790325"/>
                <a:gd name="connsiteX132" fmla="*/ 134820 w 480394"/>
                <a:gd name="connsiteY132" fmla="*/ 635360 h 790325"/>
                <a:gd name="connsiteX133" fmla="*/ 122423 w 480394"/>
                <a:gd name="connsiteY133" fmla="*/ 640009 h 790325"/>
                <a:gd name="connsiteX134" fmla="*/ 122423 w 480394"/>
                <a:gd name="connsiteY134" fmla="*/ 644658 h 790325"/>
                <a:gd name="connsiteX135" fmla="*/ 122423 w 480394"/>
                <a:gd name="connsiteY135" fmla="*/ 649307 h 790325"/>
                <a:gd name="connsiteX136" fmla="*/ 117774 w 480394"/>
                <a:gd name="connsiteY136" fmla="*/ 653956 h 790325"/>
                <a:gd name="connsiteX137" fmla="*/ 117774 w 480394"/>
                <a:gd name="connsiteY137" fmla="*/ 658605 h 790325"/>
                <a:gd name="connsiteX138" fmla="*/ 113125 w 480394"/>
                <a:gd name="connsiteY138" fmla="*/ 663254 h 790325"/>
                <a:gd name="connsiteX139" fmla="*/ 113125 w 480394"/>
                <a:gd name="connsiteY139" fmla="*/ 663254 h 790325"/>
                <a:gd name="connsiteX140" fmla="*/ 108476 w 480394"/>
                <a:gd name="connsiteY140" fmla="*/ 667903 h 790325"/>
                <a:gd name="connsiteX141" fmla="*/ 108476 w 480394"/>
                <a:gd name="connsiteY141" fmla="*/ 672552 h 790325"/>
                <a:gd name="connsiteX142" fmla="*/ 103827 w 480394"/>
                <a:gd name="connsiteY142" fmla="*/ 667903 h 790325"/>
                <a:gd name="connsiteX143" fmla="*/ 103827 w 480394"/>
                <a:gd name="connsiteY143" fmla="*/ 658605 h 790325"/>
                <a:gd name="connsiteX144" fmla="*/ 108476 w 480394"/>
                <a:gd name="connsiteY144" fmla="*/ 658605 h 790325"/>
                <a:gd name="connsiteX145" fmla="*/ 108476 w 480394"/>
                <a:gd name="connsiteY145" fmla="*/ 655505 h 790325"/>
                <a:gd name="connsiteX146" fmla="*/ 108476 w 480394"/>
                <a:gd name="connsiteY146" fmla="*/ 650856 h 790325"/>
                <a:gd name="connsiteX147" fmla="*/ 113125 w 480394"/>
                <a:gd name="connsiteY147" fmla="*/ 650856 h 790325"/>
                <a:gd name="connsiteX148" fmla="*/ 113125 w 480394"/>
                <a:gd name="connsiteY148" fmla="*/ 641558 h 790325"/>
                <a:gd name="connsiteX149" fmla="*/ 117774 w 480394"/>
                <a:gd name="connsiteY149" fmla="*/ 636910 h 790325"/>
                <a:gd name="connsiteX150" fmla="*/ 117774 w 480394"/>
                <a:gd name="connsiteY150" fmla="*/ 632261 h 790325"/>
                <a:gd name="connsiteX151" fmla="*/ 127072 w 480394"/>
                <a:gd name="connsiteY151" fmla="*/ 622963 h 790325"/>
                <a:gd name="connsiteX152" fmla="*/ 131721 w 480394"/>
                <a:gd name="connsiteY152" fmla="*/ 618314 h 790325"/>
                <a:gd name="connsiteX153" fmla="*/ 136370 w 480394"/>
                <a:gd name="connsiteY153" fmla="*/ 618314 h 790325"/>
                <a:gd name="connsiteX154" fmla="*/ 136370 w 480394"/>
                <a:gd name="connsiteY154" fmla="*/ 622963 h 790325"/>
                <a:gd name="connsiteX155" fmla="*/ 131721 w 480394"/>
                <a:gd name="connsiteY155" fmla="*/ 622963 h 790325"/>
                <a:gd name="connsiteX156" fmla="*/ 130171 w 480394"/>
                <a:gd name="connsiteY156" fmla="*/ 630711 h 790325"/>
                <a:gd name="connsiteX157" fmla="*/ 105377 w 480394"/>
                <a:gd name="connsiteY157" fmla="*/ 357971 h 790325"/>
                <a:gd name="connsiteX158" fmla="*/ 105377 w 480394"/>
                <a:gd name="connsiteY158" fmla="*/ 353322 h 790325"/>
                <a:gd name="connsiteX159" fmla="*/ 110026 w 480394"/>
                <a:gd name="connsiteY159" fmla="*/ 357971 h 790325"/>
                <a:gd name="connsiteX160" fmla="*/ 114675 w 480394"/>
                <a:gd name="connsiteY160" fmla="*/ 357971 h 790325"/>
                <a:gd name="connsiteX161" fmla="*/ 119324 w 480394"/>
                <a:gd name="connsiteY161" fmla="*/ 362620 h 790325"/>
                <a:gd name="connsiteX162" fmla="*/ 114675 w 480394"/>
                <a:gd name="connsiteY162" fmla="*/ 367269 h 790325"/>
                <a:gd name="connsiteX163" fmla="*/ 114675 w 480394"/>
                <a:gd name="connsiteY163" fmla="*/ 371918 h 790325"/>
                <a:gd name="connsiteX164" fmla="*/ 114675 w 480394"/>
                <a:gd name="connsiteY164" fmla="*/ 367269 h 790325"/>
                <a:gd name="connsiteX165" fmla="*/ 114675 w 480394"/>
                <a:gd name="connsiteY165" fmla="*/ 362620 h 790325"/>
                <a:gd name="connsiteX166" fmla="*/ 110026 w 480394"/>
                <a:gd name="connsiteY166" fmla="*/ 362620 h 790325"/>
                <a:gd name="connsiteX167" fmla="*/ 105377 w 480394"/>
                <a:gd name="connsiteY167" fmla="*/ 357971 h 790325"/>
                <a:gd name="connsiteX168" fmla="*/ 100728 w 480394"/>
                <a:gd name="connsiteY168" fmla="*/ 602817 h 790325"/>
                <a:gd name="connsiteX169" fmla="*/ 100728 w 480394"/>
                <a:gd name="connsiteY169" fmla="*/ 607466 h 790325"/>
                <a:gd name="connsiteX170" fmla="*/ 100728 w 480394"/>
                <a:gd name="connsiteY170" fmla="*/ 612115 h 790325"/>
                <a:gd name="connsiteX171" fmla="*/ 96079 w 480394"/>
                <a:gd name="connsiteY171" fmla="*/ 612115 h 790325"/>
                <a:gd name="connsiteX172" fmla="*/ 86781 w 480394"/>
                <a:gd name="connsiteY172" fmla="*/ 612115 h 790325"/>
                <a:gd name="connsiteX173" fmla="*/ 86781 w 480394"/>
                <a:gd name="connsiteY173" fmla="*/ 612115 h 790325"/>
                <a:gd name="connsiteX174" fmla="*/ 86781 w 480394"/>
                <a:gd name="connsiteY174" fmla="*/ 616764 h 790325"/>
                <a:gd name="connsiteX175" fmla="*/ 86781 w 480394"/>
                <a:gd name="connsiteY175" fmla="*/ 621413 h 790325"/>
                <a:gd name="connsiteX176" fmla="*/ 77483 w 480394"/>
                <a:gd name="connsiteY176" fmla="*/ 626062 h 790325"/>
                <a:gd name="connsiteX177" fmla="*/ 72834 w 480394"/>
                <a:gd name="connsiteY177" fmla="*/ 630711 h 790325"/>
                <a:gd name="connsiteX178" fmla="*/ 72834 w 480394"/>
                <a:gd name="connsiteY178" fmla="*/ 621413 h 790325"/>
                <a:gd name="connsiteX179" fmla="*/ 63536 w 480394"/>
                <a:gd name="connsiteY179" fmla="*/ 626062 h 790325"/>
                <a:gd name="connsiteX180" fmla="*/ 58887 w 480394"/>
                <a:gd name="connsiteY180" fmla="*/ 630711 h 790325"/>
                <a:gd name="connsiteX181" fmla="*/ 54238 w 480394"/>
                <a:gd name="connsiteY181" fmla="*/ 630711 h 790325"/>
                <a:gd name="connsiteX182" fmla="*/ 44940 w 480394"/>
                <a:gd name="connsiteY182" fmla="*/ 635360 h 790325"/>
                <a:gd name="connsiteX183" fmla="*/ 44940 w 480394"/>
                <a:gd name="connsiteY183" fmla="*/ 635360 h 790325"/>
                <a:gd name="connsiteX184" fmla="*/ 44940 w 480394"/>
                <a:gd name="connsiteY184" fmla="*/ 630711 h 790325"/>
                <a:gd name="connsiteX185" fmla="*/ 49589 w 480394"/>
                <a:gd name="connsiteY185" fmla="*/ 626062 h 790325"/>
                <a:gd name="connsiteX186" fmla="*/ 49589 w 480394"/>
                <a:gd name="connsiteY186" fmla="*/ 626062 h 790325"/>
                <a:gd name="connsiteX187" fmla="*/ 49589 w 480394"/>
                <a:gd name="connsiteY187" fmla="*/ 621413 h 790325"/>
                <a:gd name="connsiteX188" fmla="*/ 44940 w 480394"/>
                <a:gd name="connsiteY188" fmla="*/ 621413 h 790325"/>
                <a:gd name="connsiteX189" fmla="*/ 49589 w 480394"/>
                <a:gd name="connsiteY189" fmla="*/ 612115 h 790325"/>
                <a:gd name="connsiteX190" fmla="*/ 54238 w 480394"/>
                <a:gd name="connsiteY190" fmla="*/ 607466 h 790325"/>
                <a:gd name="connsiteX191" fmla="*/ 58887 w 480394"/>
                <a:gd name="connsiteY191" fmla="*/ 602817 h 790325"/>
                <a:gd name="connsiteX192" fmla="*/ 63536 w 480394"/>
                <a:gd name="connsiteY192" fmla="*/ 607466 h 790325"/>
                <a:gd name="connsiteX193" fmla="*/ 68185 w 480394"/>
                <a:gd name="connsiteY193" fmla="*/ 612115 h 790325"/>
                <a:gd name="connsiteX194" fmla="*/ 72834 w 480394"/>
                <a:gd name="connsiteY194" fmla="*/ 612115 h 790325"/>
                <a:gd name="connsiteX195" fmla="*/ 72834 w 480394"/>
                <a:gd name="connsiteY195" fmla="*/ 602817 h 790325"/>
                <a:gd name="connsiteX196" fmla="*/ 68185 w 480394"/>
                <a:gd name="connsiteY196" fmla="*/ 593519 h 790325"/>
                <a:gd name="connsiteX197" fmla="*/ 72834 w 480394"/>
                <a:gd name="connsiteY197" fmla="*/ 588870 h 790325"/>
                <a:gd name="connsiteX198" fmla="*/ 82132 w 480394"/>
                <a:gd name="connsiteY198" fmla="*/ 588870 h 790325"/>
                <a:gd name="connsiteX199" fmla="*/ 82132 w 480394"/>
                <a:gd name="connsiteY199" fmla="*/ 593519 h 790325"/>
                <a:gd name="connsiteX200" fmla="*/ 91430 w 480394"/>
                <a:gd name="connsiteY200" fmla="*/ 584221 h 790325"/>
                <a:gd name="connsiteX201" fmla="*/ 100728 w 480394"/>
                <a:gd name="connsiteY201" fmla="*/ 588870 h 790325"/>
                <a:gd name="connsiteX202" fmla="*/ 105377 w 480394"/>
                <a:gd name="connsiteY202" fmla="*/ 593519 h 790325"/>
                <a:gd name="connsiteX203" fmla="*/ 100728 w 480394"/>
                <a:gd name="connsiteY203" fmla="*/ 602817 h 790325"/>
                <a:gd name="connsiteX204" fmla="*/ 91430 w 480394"/>
                <a:gd name="connsiteY204" fmla="*/ 715942 h 790325"/>
                <a:gd name="connsiteX205" fmla="*/ 96079 w 480394"/>
                <a:gd name="connsiteY205" fmla="*/ 725240 h 790325"/>
                <a:gd name="connsiteX206" fmla="*/ 91430 w 480394"/>
                <a:gd name="connsiteY206" fmla="*/ 729889 h 790325"/>
                <a:gd name="connsiteX207" fmla="*/ 86781 w 480394"/>
                <a:gd name="connsiteY207" fmla="*/ 725240 h 790325"/>
                <a:gd name="connsiteX208" fmla="*/ 91430 w 480394"/>
                <a:gd name="connsiteY208" fmla="*/ 715942 h 790325"/>
                <a:gd name="connsiteX209" fmla="*/ 91430 w 480394"/>
                <a:gd name="connsiteY209" fmla="*/ 711293 h 790325"/>
                <a:gd name="connsiteX210" fmla="*/ 96079 w 480394"/>
                <a:gd name="connsiteY210" fmla="*/ 715942 h 790325"/>
                <a:gd name="connsiteX211" fmla="*/ 91430 w 480394"/>
                <a:gd name="connsiteY211" fmla="*/ 715942 h 790325"/>
                <a:gd name="connsiteX212" fmla="*/ 61986 w 480394"/>
                <a:gd name="connsiteY212" fmla="*/ 334726 h 790325"/>
                <a:gd name="connsiteX213" fmla="*/ 66635 w 480394"/>
                <a:gd name="connsiteY213" fmla="*/ 334726 h 790325"/>
                <a:gd name="connsiteX214" fmla="*/ 71284 w 480394"/>
                <a:gd name="connsiteY214" fmla="*/ 339375 h 790325"/>
                <a:gd name="connsiteX215" fmla="*/ 66635 w 480394"/>
                <a:gd name="connsiteY215" fmla="*/ 344024 h 790325"/>
                <a:gd name="connsiteX216" fmla="*/ 66635 w 480394"/>
                <a:gd name="connsiteY216" fmla="*/ 339375 h 790325"/>
                <a:gd name="connsiteX217" fmla="*/ 61986 w 480394"/>
                <a:gd name="connsiteY217" fmla="*/ 334726 h 790325"/>
                <a:gd name="connsiteX218" fmla="*/ 117774 w 480394"/>
                <a:gd name="connsiteY218" fmla="*/ 485043 h 790325"/>
                <a:gd name="connsiteX219" fmla="*/ 122423 w 480394"/>
                <a:gd name="connsiteY219" fmla="*/ 480394 h 790325"/>
                <a:gd name="connsiteX220" fmla="*/ 117774 w 480394"/>
                <a:gd name="connsiteY220" fmla="*/ 494341 h 790325"/>
                <a:gd name="connsiteX221" fmla="*/ 117774 w 480394"/>
                <a:gd name="connsiteY221" fmla="*/ 485043 h 790325"/>
                <a:gd name="connsiteX222" fmla="*/ 449401 w 480394"/>
                <a:gd name="connsiteY222" fmla="*/ 201456 h 790325"/>
                <a:gd name="connsiteX223" fmla="*/ 449401 w 480394"/>
                <a:gd name="connsiteY223" fmla="*/ 201456 h 790325"/>
                <a:gd name="connsiteX224" fmla="*/ 444752 w 480394"/>
                <a:gd name="connsiteY224" fmla="*/ 196807 h 790325"/>
                <a:gd name="connsiteX225" fmla="*/ 444752 w 480394"/>
                <a:gd name="connsiteY225" fmla="*/ 192158 h 790325"/>
                <a:gd name="connsiteX226" fmla="*/ 440103 w 480394"/>
                <a:gd name="connsiteY226" fmla="*/ 187509 h 790325"/>
                <a:gd name="connsiteX227" fmla="*/ 444752 w 480394"/>
                <a:gd name="connsiteY227" fmla="*/ 187509 h 790325"/>
                <a:gd name="connsiteX228" fmla="*/ 440103 w 480394"/>
                <a:gd name="connsiteY228" fmla="*/ 182860 h 790325"/>
                <a:gd name="connsiteX229" fmla="*/ 435454 w 480394"/>
                <a:gd name="connsiteY229" fmla="*/ 182860 h 790325"/>
                <a:gd name="connsiteX230" fmla="*/ 430805 w 480394"/>
                <a:gd name="connsiteY230" fmla="*/ 178211 h 790325"/>
                <a:gd name="connsiteX231" fmla="*/ 430805 w 480394"/>
                <a:gd name="connsiteY231" fmla="*/ 173562 h 790325"/>
                <a:gd name="connsiteX232" fmla="*/ 430805 w 480394"/>
                <a:gd name="connsiteY232" fmla="*/ 168913 h 790325"/>
                <a:gd name="connsiteX233" fmla="*/ 440103 w 480394"/>
                <a:gd name="connsiteY233" fmla="*/ 164264 h 790325"/>
                <a:gd name="connsiteX234" fmla="*/ 440103 w 480394"/>
                <a:gd name="connsiteY234" fmla="*/ 159615 h 790325"/>
                <a:gd name="connsiteX235" fmla="*/ 440103 w 480394"/>
                <a:gd name="connsiteY235" fmla="*/ 154966 h 790325"/>
                <a:gd name="connsiteX236" fmla="*/ 440103 w 480394"/>
                <a:gd name="connsiteY236" fmla="*/ 150317 h 790325"/>
                <a:gd name="connsiteX237" fmla="*/ 444752 w 480394"/>
                <a:gd name="connsiteY237" fmla="*/ 145668 h 790325"/>
                <a:gd name="connsiteX238" fmla="*/ 444752 w 480394"/>
                <a:gd name="connsiteY238" fmla="*/ 141019 h 790325"/>
                <a:gd name="connsiteX239" fmla="*/ 440103 w 480394"/>
                <a:gd name="connsiteY239" fmla="*/ 141019 h 790325"/>
                <a:gd name="connsiteX240" fmla="*/ 440103 w 480394"/>
                <a:gd name="connsiteY240" fmla="*/ 136370 h 790325"/>
                <a:gd name="connsiteX241" fmla="*/ 435454 w 480394"/>
                <a:gd name="connsiteY241" fmla="*/ 131721 h 790325"/>
                <a:gd name="connsiteX242" fmla="*/ 435454 w 480394"/>
                <a:gd name="connsiteY242" fmla="*/ 127072 h 790325"/>
                <a:gd name="connsiteX243" fmla="*/ 430805 w 480394"/>
                <a:gd name="connsiteY243" fmla="*/ 122423 h 790325"/>
                <a:gd name="connsiteX244" fmla="*/ 430805 w 480394"/>
                <a:gd name="connsiteY244" fmla="*/ 117774 h 790325"/>
                <a:gd name="connsiteX245" fmla="*/ 426156 w 480394"/>
                <a:gd name="connsiteY245" fmla="*/ 113125 h 790325"/>
                <a:gd name="connsiteX246" fmla="*/ 430805 w 480394"/>
                <a:gd name="connsiteY246" fmla="*/ 113125 h 790325"/>
                <a:gd name="connsiteX247" fmla="*/ 435454 w 480394"/>
                <a:gd name="connsiteY247" fmla="*/ 108476 h 790325"/>
                <a:gd name="connsiteX248" fmla="*/ 435454 w 480394"/>
                <a:gd name="connsiteY248" fmla="*/ 103827 h 790325"/>
                <a:gd name="connsiteX249" fmla="*/ 430805 w 480394"/>
                <a:gd name="connsiteY249" fmla="*/ 103827 h 790325"/>
                <a:gd name="connsiteX250" fmla="*/ 426156 w 480394"/>
                <a:gd name="connsiteY250" fmla="*/ 103827 h 790325"/>
                <a:gd name="connsiteX251" fmla="*/ 421507 w 480394"/>
                <a:gd name="connsiteY251" fmla="*/ 99178 h 790325"/>
                <a:gd name="connsiteX252" fmla="*/ 426156 w 480394"/>
                <a:gd name="connsiteY252" fmla="*/ 94529 h 790325"/>
                <a:gd name="connsiteX253" fmla="*/ 430805 w 480394"/>
                <a:gd name="connsiteY253" fmla="*/ 94529 h 790325"/>
                <a:gd name="connsiteX254" fmla="*/ 426156 w 480394"/>
                <a:gd name="connsiteY254" fmla="*/ 89880 h 790325"/>
                <a:gd name="connsiteX255" fmla="*/ 426156 w 480394"/>
                <a:gd name="connsiteY255" fmla="*/ 85231 h 790325"/>
                <a:gd name="connsiteX256" fmla="*/ 426156 w 480394"/>
                <a:gd name="connsiteY256" fmla="*/ 80582 h 790325"/>
                <a:gd name="connsiteX257" fmla="*/ 426156 w 480394"/>
                <a:gd name="connsiteY257" fmla="*/ 75933 h 790325"/>
                <a:gd name="connsiteX258" fmla="*/ 430805 w 480394"/>
                <a:gd name="connsiteY258" fmla="*/ 75933 h 790325"/>
                <a:gd name="connsiteX259" fmla="*/ 430805 w 480394"/>
                <a:gd name="connsiteY259" fmla="*/ 71284 h 790325"/>
                <a:gd name="connsiteX260" fmla="*/ 426156 w 480394"/>
                <a:gd name="connsiteY260" fmla="*/ 71284 h 790325"/>
                <a:gd name="connsiteX261" fmla="*/ 421507 w 480394"/>
                <a:gd name="connsiteY261" fmla="*/ 66635 h 790325"/>
                <a:gd name="connsiteX262" fmla="*/ 416858 w 480394"/>
                <a:gd name="connsiteY262" fmla="*/ 61986 h 790325"/>
                <a:gd name="connsiteX263" fmla="*/ 416858 w 480394"/>
                <a:gd name="connsiteY263" fmla="*/ 57337 h 790325"/>
                <a:gd name="connsiteX264" fmla="*/ 416858 w 480394"/>
                <a:gd name="connsiteY264" fmla="*/ 61986 h 790325"/>
                <a:gd name="connsiteX265" fmla="*/ 412209 w 480394"/>
                <a:gd name="connsiteY265" fmla="*/ 57337 h 790325"/>
                <a:gd name="connsiteX266" fmla="*/ 412209 w 480394"/>
                <a:gd name="connsiteY266" fmla="*/ 51139 h 790325"/>
                <a:gd name="connsiteX267" fmla="*/ 407560 w 480394"/>
                <a:gd name="connsiteY267" fmla="*/ 46490 h 790325"/>
                <a:gd name="connsiteX268" fmla="*/ 402911 w 480394"/>
                <a:gd name="connsiteY268" fmla="*/ 46490 h 790325"/>
                <a:gd name="connsiteX269" fmla="*/ 398262 w 480394"/>
                <a:gd name="connsiteY269" fmla="*/ 41841 h 790325"/>
                <a:gd name="connsiteX270" fmla="*/ 393613 w 480394"/>
                <a:gd name="connsiteY270" fmla="*/ 41841 h 790325"/>
                <a:gd name="connsiteX271" fmla="*/ 388964 w 480394"/>
                <a:gd name="connsiteY271" fmla="*/ 41841 h 790325"/>
                <a:gd name="connsiteX272" fmla="*/ 384315 w 480394"/>
                <a:gd name="connsiteY272" fmla="*/ 37192 h 790325"/>
                <a:gd name="connsiteX273" fmla="*/ 384315 w 480394"/>
                <a:gd name="connsiteY273" fmla="*/ 37192 h 790325"/>
                <a:gd name="connsiteX274" fmla="*/ 379666 w 480394"/>
                <a:gd name="connsiteY274" fmla="*/ 37192 h 790325"/>
                <a:gd name="connsiteX275" fmla="*/ 375017 w 480394"/>
                <a:gd name="connsiteY275" fmla="*/ 37192 h 790325"/>
                <a:gd name="connsiteX276" fmla="*/ 375017 w 480394"/>
                <a:gd name="connsiteY276" fmla="*/ 32543 h 790325"/>
                <a:gd name="connsiteX277" fmla="*/ 370368 w 480394"/>
                <a:gd name="connsiteY277" fmla="*/ 32543 h 790325"/>
                <a:gd name="connsiteX278" fmla="*/ 365719 w 480394"/>
                <a:gd name="connsiteY278" fmla="*/ 32543 h 790325"/>
                <a:gd name="connsiteX279" fmla="*/ 365719 w 480394"/>
                <a:gd name="connsiteY279" fmla="*/ 27894 h 790325"/>
                <a:gd name="connsiteX280" fmla="*/ 361070 w 480394"/>
                <a:gd name="connsiteY280" fmla="*/ 27894 h 790325"/>
                <a:gd name="connsiteX281" fmla="*/ 361070 w 480394"/>
                <a:gd name="connsiteY281" fmla="*/ 23245 h 790325"/>
                <a:gd name="connsiteX282" fmla="*/ 356421 w 480394"/>
                <a:gd name="connsiteY282" fmla="*/ 23245 h 790325"/>
                <a:gd name="connsiteX283" fmla="*/ 351773 w 480394"/>
                <a:gd name="connsiteY283" fmla="*/ 23245 h 790325"/>
                <a:gd name="connsiteX284" fmla="*/ 351773 w 480394"/>
                <a:gd name="connsiteY284" fmla="*/ 18596 h 790325"/>
                <a:gd name="connsiteX285" fmla="*/ 347124 w 480394"/>
                <a:gd name="connsiteY285" fmla="*/ 18596 h 790325"/>
                <a:gd name="connsiteX286" fmla="*/ 347124 w 480394"/>
                <a:gd name="connsiteY286" fmla="*/ 13947 h 790325"/>
                <a:gd name="connsiteX287" fmla="*/ 342475 w 480394"/>
                <a:gd name="connsiteY287" fmla="*/ 13947 h 790325"/>
                <a:gd name="connsiteX288" fmla="*/ 337826 w 480394"/>
                <a:gd name="connsiteY288" fmla="*/ 9298 h 790325"/>
                <a:gd name="connsiteX289" fmla="*/ 337826 w 480394"/>
                <a:gd name="connsiteY289" fmla="*/ 9298 h 790325"/>
                <a:gd name="connsiteX290" fmla="*/ 337826 w 480394"/>
                <a:gd name="connsiteY290" fmla="*/ 4649 h 790325"/>
                <a:gd name="connsiteX291" fmla="*/ 333177 w 480394"/>
                <a:gd name="connsiteY291" fmla="*/ 0 h 790325"/>
                <a:gd name="connsiteX292" fmla="*/ 328528 w 480394"/>
                <a:gd name="connsiteY292" fmla="*/ 0 h 790325"/>
                <a:gd name="connsiteX293" fmla="*/ 323879 w 480394"/>
                <a:gd name="connsiteY293" fmla="*/ 0 h 790325"/>
                <a:gd name="connsiteX294" fmla="*/ 311481 w 480394"/>
                <a:gd name="connsiteY294" fmla="*/ 0 h 790325"/>
                <a:gd name="connsiteX295" fmla="*/ 320779 w 480394"/>
                <a:gd name="connsiteY295" fmla="*/ 9298 h 790325"/>
                <a:gd name="connsiteX296" fmla="*/ 320779 w 480394"/>
                <a:gd name="connsiteY296" fmla="*/ 13947 h 790325"/>
                <a:gd name="connsiteX297" fmla="*/ 320779 w 480394"/>
                <a:gd name="connsiteY297" fmla="*/ 18596 h 790325"/>
                <a:gd name="connsiteX298" fmla="*/ 316130 w 480394"/>
                <a:gd name="connsiteY298" fmla="*/ 23245 h 790325"/>
                <a:gd name="connsiteX299" fmla="*/ 311481 w 480394"/>
                <a:gd name="connsiteY299" fmla="*/ 27894 h 790325"/>
                <a:gd name="connsiteX300" fmla="*/ 306832 w 480394"/>
                <a:gd name="connsiteY300" fmla="*/ 27894 h 790325"/>
                <a:gd name="connsiteX301" fmla="*/ 306832 w 480394"/>
                <a:gd name="connsiteY301" fmla="*/ 32543 h 790325"/>
                <a:gd name="connsiteX302" fmla="*/ 316130 w 480394"/>
                <a:gd name="connsiteY302" fmla="*/ 37192 h 790325"/>
                <a:gd name="connsiteX303" fmla="*/ 306832 w 480394"/>
                <a:gd name="connsiteY303" fmla="*/ 41841 h 790325"/>
                <a:gd name="connsiteX304" fmla="*/ 302183 w 480394"/>
                <a:gd name="connsiteY304" fmla="*/ 46490 h 790325"/>
                <a:gd name="connsiteX305" fmla="*/ 275839 w 480394"/>
                <a:gd name="connsiteY305" fmla="*/ 37192 h 790325"/>
                <a:gd name="connsiteX306" fmla="*/ 271190 w 480394"/>
                <a:gd name="connsiteY306" fmla="*/ 37192 h 790325"/>
                <a:gd name="connsiteX307" fmla="*/ 261892 w 480394"/>
                <a:gd name="connsiteY307" fmla="*/ 37192 h 790325"/>
                <a:gd name="connsiteX308" fmla="*/ 260343 w 480394"/>
                <a:gd name="connsiteY308" fmla="*/ 37192 h 790325"/>
                <a:gd name="connsiteX309" fmla="*/ 255694 w 480394"/>
                <a:gd name="connsiteY309" fmla="*/ 32543 h 790325"/>
                <a:gd name="connsiteX310" fmla="*/ 251045 w 480394"/>
                <a:gd name="connsiteY310" fmla="*/ 32543 h 790325"/>
                <a:gd name="connsiteX311" fmla="*/ 246396 w 480394"/>
                <a:gd name="connsiteY311" fmla="*/ 32543 h 790325"/>
                <a:gd name="connsiteX312" fmla="*/ 241747 w 480394"/>
                <a:gd name="connsiteY312" fmla="*/ 37192 h 790325"/>
                <a:gd name="connsiteX313" fmla="*/ 241747 w 480394"/>
                <a:gd name="connsiteY313" fmla="*/ 55788 h 790325"/>
                <a:gd name="connsiteX314" fmla="*/ 232449 w 480394"/>
                <a:gd name="connsiteY314" fmla="*/ 65086 h 790325"/>
                <a:gd name="connsiteX315" fmla="*/ 232449 w 480394"/>
                <a:gd name="connsiteY315" fmla="*/ 69735 h 790325"/>
                <a:gd name="connsiteX316" fmla="*/ 220052 w 480394"/>
                <a:gd name="connsiteY316" fmla="*/ 65086 h 790325"/>
                <a:gd name="connsiteX317" fmla="*/ 215403 w 480394"/>
                <a:gd name="connsiteY317" fmla="*/ 60437 h 790325"/>
                <a:gd name="connsiteX318" fmla="*/ 210754 w 480394"/>
                <a:gd name="connsiteY318" fmla="*/ 60437 h 790325"/>
                <a:gd name="connsiteX319" fmla="*/ 210754 w 480394"/>
                <a:gd name="connsiteY319" fmla="*/ 65086 h 790325"/>
                <a:gd name="connsiteX320" fmla="*/ 206105 w 480394"/>
                <a:gd name="connsiteY320" fmla="*/ 65086 h 790325"/>
                <a:gd name="connsiteX321" fmla="*/ 193707 w 480394"/>
                <a:gd name="connsiteY321" fmla="*/ 74384 h 790325"/>
                <a:gd name="connsiteX322" fmla="*/ 193707 w 480394"/>
                <a:gd name="connsiteY322" fmla="*/ 79033 h 790325"/>
                <a:gd name="connsiteX323" fmla="*/ 189058 w 480394"/>
                <a:gd name="connsiteY323" fmla="*/ 79033 h 790325"/>
                <a:gd name="connsiteX324" fmla="*/ 189058 w 480394"/>
                <a:gd name="connsiteY324" fmla="*/ 88331 h 790325"/>
                <a:gd name="connsiteX325" fmla="*/ 184409 w 480394"/>
                <a:gd name="connsiteY325" fmla="*/ 92979 h 790325"/>
                <a:gd name="connsiteX326" fmla="*/ 179760 w 480394"/>
                <a:gd name="connsiteY326" fmla="*/ 97628 h 790325"/>
                <a:gd name="connsiteX327" fmla="*/ 175111 w 480394"/>
                <a:gd name="connsiteY327" fmla="*/ 97628 h 790325"/>
                <a:gd name="connsiteX328" fmla="*/ 170462 w 480394"/>
                <a:gd name="connsiteY328" fmla="*/ 97628 h 790325"/>
                <a:gd name="connsiteX329" fmla="*/ 170462 w 480394"/>
                <a:gd name="connsiteY329" fmla="*/ 102277 h 790325"/>
                <a:gd name="connsiteX330" fmla="*/ 175111 w 480394"/>
                <a:gd name="connsiteY330" fmla="*/ 102277 h 790325"/>
                <a:gd name="connsiteX331" fmla="*/ 175111 w 480394"/>
                <a:gd name="connsiteY331" fmla="*/ 106926 h 790325"/>
                <a:gd name="connsiteX332" fmla="*/ 179760 w 480394"/>
                <a:gd name="connsiteY332" fmla="*/ 116224 h 790325"/>
                <a:gd name="connsiteX333" fmla="*/ 179760 w 480394"/>
                <a:gd name="connsiteY333" fmla="*/ 130171 h 790325"/>
                <a:gd name="connsiteX334" fmla="*/ 170462 w 480394"/>
                <a:gd name="connsiteY334" fmla="*/ 134820 h 790325"/>
                <a:gd name="connsiteX335" fmla="*/ 170462 w 480394"/>
                <a:gd name="connsiteY335" fmla="*/ 139469 h 790325"/>
                <a:gd name="connsiteX336" fmla="*/ 165814 w 480394"/>
                <a:gd name="connsiteY336" fmla="*/ 139469 h 790325"/>
                <a:gd name="connsiteX337" fmla="*/ 165814 w 480394"/>
                <a:gd name="connsiteY337" fmla="*/ 144118 h 790325"/>
                <a:gd name="connsiteX338" fmla="*/ 161164 w 480394"/>
                <a:gd name="connsiteY338" fmla="*/ 144118 h 790325"/>
                <a:gd name="connsiteX339" fmla="*/ 161164 w 480394"/>
                <a:gd name="connsiteY339" fmla="*/ 148767 h 790325"/>
                <a:gd name="connsiteX340" fmla="*/ 156516 w 480394"/>
                <a:gd name="connsiteY340" fmla="*/ 153416 h 790325"/>
                <a:gd name="connsiteX341" fmla="*/ 156516 w 480394"/>
                <a:gd name="connsiteY341" fmla="*/ 159615 h 790325"/>
                <a:gd name="connsiteX342" fmla="*/ 144118 w 480394"/>
                <a:gd name="connsiteY342" fmla="*/ 164264 h 790325"/>
                <a:gd name="connsiteX343" fmla="*/ 144118 w 480394"/>
                <a:gd name="connsiteY343" fmla="*/ 168913 h 790325"/>
                <a:gd name="connsiteX344" fmla="*/ 148767 w 480394"/>
                <a:gd name="connsiteY344" fmla="*/ 168913 h 790325"/>
                <a:gd name="connsiteX345" fmla="*/ 153416 w 480394"/>
                <a:gd name="connsiteY345" fmla="*/ 168913 h 790325"/>
                <a:gd name="connsiteX346" fmla="*/ 153416 w 480394"/>
                <a:gd name="connsiteY346" fmla="*/ 168913 h 790325"/>
                <a:gd name="connsiteX347" fmla="*/ 153416 w 480394"/>
                <a:gd name="connsiteY347" fmla="*/ 173562 h 790325"/>
                <a:gd name="connsiteX348" fmla="*/ 144118 w 480394"/>
                <a:gd name="connsiteY348" fmla="*/ 178211 h 790325"/>
                <a:gd name="connsiteX349" fmla="*/ 144118 w 480394"/>
                <a:gd name="connsiteY349" fmla="*/ 182860 h 790325"/>
                <a:gd name="connsiteX350" fmla="*/ 131721 w 480394"/>
                <a:gd name="connsiteY350" fmla="*/ 182860 h 790325"/>
                <a:gd name="connsiteX351" fmla="*/ 131721 w 480394"/>
                <a:gd name="connsiteY351" fmla="*/ 187509 h 790325"/>
                <a:gd name="connsiteX352" fmla="*/ 119324 w 480394"/>
                <a:gd name="connsiteY352" fmla="*/ 187509 h 790325"/>
                <a:gd name="connsiteX353" fmla="*/ 114675 w 480394"/>
                <a:gd name="connsiteY353" fmla="*/ 196807 h 790325"/>
                <a:gd name="connsiteX354" fmla="*/ 119324 w 480394"/>
                <a:gd name="connsiteY354" fmla="*/ 196807 h 790325"/>
                <a:gd name="connsiteX355" fmla="*/ 119324 w 480394"/>
                <a:gd name="connsiteY355" fmla="*/ 201456 h 790325"/>
                <a:gd name="connsiteX356" fmla="*/ 119324 w 480394"/>
                <a:gd name="connsiteY356" fmla="*/ 206105 h 790325"/>
                <a:gd name="connsiteX357" fmla="*/ 119324 w 480394"/>
                <a:gd name="connsiteY357" fmla="*/ 210754 h 790325"/>
                <a:gd name="connsiteX358" fmla="*/ 114675 w 480394"/>
                <a:gd name="connsiteY358" fmla="*/ 215402 h 790325"/>
                <a:gd name="connsiteX359" fmla="*/ 114675 w 480394"/>
                <a:gd name="connsiteY359" fmla="*/ 221601 h 790325"/>
                <a:gd name="connsiteX360" fmla="*/ 114675 w 480394"/>
                <a:gd name="connsiteY360" fmla="*/ 235548 h 790325"/>
                <a:gd name="connsiteX361" fmla="*/ 110026 w 480394"/>
                <a:gd name="connsiteY361" fmla="*/ 240197 h 790325"/>
                <a:gd name="connsiteX362" fmla="*/ 110026 w 480394"/>
                <a:gd name="connsiteY362" fmla="*/ 244846 h 790325"/>
                <a:gd name="connsiteX363" fmla="*/ 110026 w 480394"/>
                <a:gd name="connsiteY363" fmla="*/ 249495 h 790325"/>
                <a:gd name="connsiteX364" fmla="*/ 100728 w 480394"/>
                <a:gd name="connsiteY364" fmla="*/ 258793 h 790325"/>
                <a:gd name="connsiteX365" fmla="*/ 96079 w 480394"/>
                <a:gd name="connsiteY365" fmla="*/ 263442 h 790325"/>
                <a:gd name="connsiteX366" fmla="*/ 91430 w 480394"/>
                <a:gd name="connsiteY366" fmla="*/ 268091 h 790325"/>
                <a:gd name="connsiteX367" fmla="*/ 86781 w 480394"/>
                <a:gd name="connsiteY367" fmla="*/ 272740 h 790325"/>
                <a:gd name="connsiteX368" fmla="*/ 91430 w 480394"/>
                <a:gd name="connsiteY368" fmla="*/ 277389 h 790325"/>
                <a:gd name="connsiteX369" fmla="*/ 96079 w 480394"/>
                <a:gd name="connsiteY369" fmla="*/ 277389 h 790325"/>
                <a:gd name="connsiteX370" fmla="*/ 100728 w 480394"/>
                <a:gd name="connsiteY370" fmla="*/ 286687 h 790325"/>
                <a:gd name="connsiteX371" fmla="*/ 100728 w 480394"/>
                <a:gd name="connsiteY371" fmla="*/ 282038 h 790325"/>
                <a:gd name="connsiteX372" fmla="*/ 105377 w 480394"/>
                <a:gd name="connsiteY372" fmla="*/ 286687 h 790325"/>
                <a:gd name="connsiteX373" fmla="*/ 100728 w 480394"/>
                <a:gd name="connsiteY373" fmla="*/ 295985 h 790325"/>
                <a:gd name="connsiteX374" fmla="*/ 100728 w 480394"/>
                <a:gd name="connsiteY374" fmla="*/ 300634 h 790325"/>
                <a:gd name="connsiteX375" fmla="*/ 100728 w 480394"/>
                <a:gd name="connsiteY375" fmla="*/ 300634 h 790325"/>
                <a:gd name="connsiteX376" fmla="*/ 96079 w 480394"/>
                <a:gd name="connsiteY376" fmla="*/ 309932 h 790325"/>
                <a:gd name="connsiteX377" fmla="*/ 91430 w 480394"/>
                <a:gd name="connsiteY377" fmla="*/ 309932 h 790325"/>
                <a:gd name="connsiteX378" fmla="*/ 86781 w 480394"/>
                <a:gd name="connsiteY378" fmla="*/ 309932 h 790325"/>
                <a:gd name="connsiteX379" fmla="*/ 74384 w 480394"/>
                <a:gd name="connsiteY379" fmla="*/ 305283 h 790325"/>
                <a:gd name="connsiteX380" fmla="*/ 61986 w 480394"/>
                <a:gd name="connsiteY380" fmla="*/ 305283 h 790325"/>
                <a:gd name="connsiteX381" fmla="*/ 57337 w 480394"/>
                <a:gd name="connsiteY381" fmla="*/ 309932 h 790325"/>
                <a:gd name="connsiteX382" fmla="*/ 52688 w 480394"/>
                <a:gd name="connsiteY382" fmla="*/ 309932 h 790325"/>
                <a:gd name="connsiteX383" fmla="*/ 52688 w 480394"/>
                <a:gd name="connsiteY383" fmla="*/ 314581 h 790325"/>
                <a:gd name="connsiteX384" fmla="*/ 48040 w 480394"/>
                <a:gd name="connsiteY384" fmla="*/ 319230 h 790325"/>
                <a:gd name="connsiteX385" fmla="*/ 43390 w 480394"/>
                <a:gd name="connsiteY385" fmla="*/ 323879 h 790325"/>
                <a:gd name="connsiteX386" fmla="*/ 38741 w 480394"/>
                <a:gd name="connsiteY386" fmla="*/ 323879 h 790325"/>
                <a:gd name="connsiteX387" fmla="*/ 38741 w 480394"/>
                <a:gd name="connsiteY387" fmla="*/ 330077 h 790325"/>
                <a:gd name="connsiteX388" fmla="*/ 34093 w 480394"/>
                <a:gd name="connsiteY388" fmla="*/ 330077 h 790325"/>
                <a:gd name="connsiteX389" fmla="*/ 34093 w 480394"/>
                <a:gd name="connsiteY389" fmla="*/ 334726 h 790325"/>
                <a:gd name="connsiteX390" fmla="*/ 29444 w 480394"/>
                <a:gd name="connsiteY390" fmla="*/ 339375 h 790325"/>
                <a:gd name="connsiteX391" fmla="*/ 29444 w 480394"/>
                <a:gd name="connsiteY391" fmla="*/ 348673 h 790325"/>
                <a:gd name="connsiteX392" fmla="*/ 24795 w 480394"/>
                <a:gd name="connsiteY392" fmla="*/ 353322 h 790325"/>
                <a:gd name="connsiteX393" fmla="*/ 24795 w 480394"/>
                <a:gd name="connsiteY393" fmla="*/ 357971 h 790325"/>
                <a:gd name="connsiteX394" fmla="*/ 29444 w 480394"/>
                <a:gd name="connsiteY394" fmla="*/ 362620 h 790325"/>
                <a:gd name="connsiteX395" fmla="*/ 29444 w 480394"/>
                <a:gd name="connsiteY395" fmla="*/ 367269 h 790325"/>
                <a:gd name="connsiteX396" fmla="*/ 34093 w 480394"/>
                <a:gd name="connsiteY396" fmla="*/ 371918 h 790325"/>
                <a:gd name="connsiteX397" fmla="*/ 29444 w 480394"/>
                <a:gd name="connsiteY397" fmla="*/ 376567 h 790325"/>
                <a:gd name="connsiteX398" fmla="*/ 29444 w 480394"/>
                <a:gd name="connsiteY398" fmla="*/ 385865 h 790325"/>
                <a:gd name="connsiteX399" fmla="*/ 29444 w 480394"/>
                <a:gd name="connsiteY399" fmla="*/ 390514 h 790325"/>
                <a:gd name="connsiteX400" fmla="*/ 29444 w 480394"/>
                <a:gd name="connsiteY400" fmla="*/ 395163 h 790325"/>
                <a:gd name="connsiteX401" fmla="*/ 34093 w 480394"/>
                <a:gd name="connsiteY401" fmla="*/ 409110 h 790325"/>
                <a:gd name="connsiteX402" fmla="*/ 38741 w 480394"/>
                <a:gd name="connsiteY402" fmla="*/ 413759 h 790325"/>
                <a:gd name="connsiteX403" fmla="*/ 29444 w 480394"/>
                <a:gd name="connsiteY403" fmla="*/ 441653 h 790325"/>
                <a:gd name="connsiteX404" fmla="*/ 38741 w 480394"/>
                <a:gd name="connsiteY404" fmla="*/ 450951 h 790325"/>
                <a:gd name="connsiteX405" fmla="*/ 43390 w 480394"/>
                <a:gd name="connsiteY405" fmla="*/ 450951 h 790325"/>
                <a:gd name="connsiteX406" fmla="*/ 48040 w 480394"/>
                <a:gd name="connsiteY406" fmla="*/ 450951 h 790325"/>
                <a:gd name="connsiteX407" fmla="*/ 57337 w 480394"/>
                <a:gd name="connsiteY407" fmla="*/ 455599 h 790325"/>
                <a:gd name="connsiteX408" fmla="*/ 57337 w 480394"/>
                <a:gd name="connsiteY408" fmla="*/ 460248 h 790325"/>
                <a:gd name="connsiteX409" fmla="*/ 57337 w 480394"/>
                <a:gd name="connsiteY409" fmla="*/ 464897 h 790325"/>
                <a:gd name="connsiteX410" fmla="*/ 52688 w 480394"/>
                <a:gd name="connsiteY410" fmla="*/ 464897 h 790325"/>
                <a:gd name="connsiteX411" fmla="*/ 52688 w 480394"/>
                <a:gd name="connsiteY411" fmla="*/ 469546 h 790325"/>
                <a:gd name="connsiteX412" fmla="*/ 52688 w 480394"/>
                <a:gd name="connsiteY412" fmla="*/ 474195 h 790325"/>
                <a:gd name="connsiteX413" fmla="*/ 48040 w 480394"/>
                <a:gd name="connsiteY413" fmla="*/ 474195 h 790325"/>
                <a:gd name="connsiteX414" fmla="*/ 35642 w 480394"/>
                <a:gd name="connsiteY414" fmla="*/ 478844 h 790325"/>
                <a:gd name="connsiteX415" fmla="*/ 40291 w 480394"/>
                <a:gd name="connsiteY415" fmla="*/ 488142 h 790325"/>
                <a:gd name="connsiteX416" fmla="*/ 40291 w 480394"/>
                <a:gd name="connsiteY416" fmla="*/ 492791 h 790325"/>
                <a:gd name="connsiteX417" fmla="*/ 40291 w 480394"/>
                <a:gd name="connsiteY417" fmla="*/ 497440 h 790325"/>
                <a:gd name="connsiteX418" fmla="*/ 49589 w 480394"/>
                <a:gd name="connsiteY418" fmla="*/ 511387 h 790325"/>
                <a:gd name="connsiteX419" fmla="*/ 49589 w 480394"/>
                <a:gd name="connsiteY419" fmla="*/ 516036 h 790325"/>
                <a:gd name="connsiteX420" fmla="*/ 44940 w 480394"/>
                <a:gd name="connsiteY420" fmla="*/ 520685 h 790325"/>
                <a:gd name="connsiteX421" fmla="*/ 44940 w 480394"/>
                <a:gd name="connsiteY421" fmla="*/ 525334 h 790325"/>
                <a:gd name="connsiteX422" fmla="*/ 44940 w 480394"/>
                <a:gd name="connsiteY422" fmla="*/ 529983 h 790325"/>
                <a:gd name="connsiteX423" fmla="*/ 49589 w 480394"/>
                <a:gd name="connsiteY423" fmla="*/ 529983 h 790325"/>
                <a:gd name="connsiteX424" fmla="*/ 44940 w 480394"/>
                <a:gd name="connsiteY424" fmla="*/ 534632 h 790325"/>
                <a:gd name="connsiteX425" fmla="*/ 44940 w 480394"/>
                <a:gd name="connsiteY425" fmla="*/ 539281 h 790325"/>
                <a:gd name="connsiteX426" fmla="*/ 40291 w 480394"/>
                <a:gd name="connsiteY426" fmla="*/ 539281 h 790325"/>
                <a:gd name="connsiteX427" fmla="*/ 40291 w 480394"/>
                <a:gd name="connsiteY427" fmla="*/ 547029 h 790325"/>
                <a:gd name="connsiteX428" fmla="*/ 35642 w 480394"/>
                <a:gd name="connsiteY428" fmla="*/ 547029 h 790325"/>
                <a:gd name="connsiteX429" fmla="*/ 35642 w 480394"/>
                <a:gd name="connsiteY429" fmla="*/ 551678 h 790325"/>
                <a:gd name="connsiteX430" fmla="*/ 30993 w 480394"/>
                <a:gd name="connsiteY430" fmla="*/ 551678 h 790325"/>
                <a:gd name="connsiteX431" fmla="*/ 26344 w 480394"/>
                <a:gd name="connsiteY431" fmla="*/ 551678 h 790325"/>
                <a:gd name="connsiteX432" fmla="*/ 26344 w 480394"/>
                <a:gd name="connsiteY432" fmla="*/ 551678 h 790325"/>
                <a:gd name="connsiteX433" fmla="*/ 27894 w 480394"/>
                <a:gd name="connsiteY433" fmla="*/ 551678 h 790325"/>
                <a:gd name="connsiteX434" fmla="*/ 32543 w 480394"/>
                <a:gd name="connsiteY434" fmla="*/ 556327 h 790325"/>
                <a:gd name="connsiteX435" fmla="*/ 32543 w 480394"/>
                <a:gd name="connsiteY435" fmla="*/ 560976 h 790325"/>
                <a:gd name="connsiteX436" fmla="*/ 27894 w 480394"/>
                <a:gd name="connsiteY436" fmla="*/ 560976 h 790325"/>
                <a:gd name="connsiteX437" fmla="*/ 23245 w 480394"/>
                <a:gd name="connsiteY437" fmla="*/ 560976 h 790325"/>
                <a:gd name="connsiteX438" fmla="*/ 18596 w 480394"/>
                <a:gd name="connsiteY438" fmla="*/ 565625 h 790325"/>
                <a:gd name="connsiteX439" fmla="*/ 23245 w 480394"/>
                <a:gd name="connsiteY439" fmla="*/ 570274 h 790325"/>
                <a:gd name="connsiteX440" fmla="*/ 23245 w 480394"/>
                <a:gd name="connsiteY440" fmla="*/ 574923 h 790325"/>
                <a:gd name="connsiteX441" fmla="*/ 23245 w 480394"/>
                <a:gd name="connsiteY441" fmla="*/ 579572 h 790325"/>
                <a:gd name="connsiteX442" fmla="*/ 27894 w 480394"/>
                <a:gd name="connsiteY442" fmla="*/ 584221 h 790325"/>
                <a:gd name="connsiteX443" fmla="*/ 27894 w 480394"/>
                <a:gd name="connsiteY443" fmla="*/ 588870 h 790325"/>
                <a:gd name="connsiteX444" fmla="*/ 23245 w 480394"/>
                <a:gd name="connsiteY444" fmla="*/ 598168 h 790325"/>
                <a:gd name="connsiteX445" fmla="*/ 23245 w 480394"/>
                <a:gd name="connsiteY445" fmla="*/ 602817 h 790325"/>
                <a:gd name="connsiteX446" fmla="*/ 18596 w 480394"/>
                <a:gd name="connsiteY446" fmla="*/ 607466 h 790325"/>
                <a:gd name="connsiteX447" fmla="*/ 13947 w 480394"/>
                <a:gd name="connsiteY447" fmla="*/ 607466 h 790325"/>
                <a:gd name="connsiteX448" fmla="*/ 13947 w 480394"/>
                <a:gd name="connsiteY448" fmla="*/ 602817 h 790325"/>
                <a:gd name="connsiteX449" fmla="*/ 9298 w 480394"/>
                <a:gd name="connsiteY449" fmla="*/ 598168 h 790325"/>
                <a:gd name="connsiteX450" fmla="*/ 4649 w 480394"/>
                <a:gd name="connsiteY450" fmla="*/ 598168 h 790325"/>
                <a:gd name="connsiteX451" fmla="*/ 4649 w 480394"/>
                <a:gd name="connsiteY451" fmla="*/ 602817 h 790325"/>
                <a:gd name="connsiteX452" fmla="*/ 0 w 480394"/>
                <a:gd name="connsiteY452" fmla="*/ 602817 h 790325"/>
                <a:gd name="connsiteX453" fmla="*/ 4649 w 480394"/>
                <a:gd name="connsiteY453" fmla="*/ 602817 h 790325"/>
                <a:gd name="connsiteX454" fmla="*/ 0 w 480394"/>
                <a:gd name="connsiteY454" fmla="*/ 612115 h 790325"/>
                <a:gd name="connsiteX455" fmla="*/ 0 w 480394"/>
                <a:gd name="connsiteY455" fmla="*/ 621413 h 790325"/>
                <a:gd name="connsiteX456" fmla="*/ 4649 w 480394"/>
                <a:gd name="connsiteY456" fmla="*/ 626062 h 790325"/>
                <a:gd name="connsiteX457" fmla="*/ 4649 w 480394"/>
                <a:gd name="connsiteY457" fmla="*/ 635360 h 790325"/>
                <a:gd name="connsiteX458" fmla="*/ 4649 w 480394"/>
                <a:gd name="connsiteY458" fmla="*/ 640009 h 790325"/>
                <a:gd name="connsiteX459" fmla="*/ 4649 w 480394"/>
                <a:gd name="connsiteY459" fmla="*/ 640009 h 790325"/>
                <a:gd name="connsiteX460" fmla="*/ 9298 w 480394"/>
                <a:gd name="connsiteY460" fmla="*/ 644658 h 790325"/>
                <a:gd name="connsiteX461" fmla="*/ 9298 w 480394"/>
                <a:gd name="connsiteY461" fmla="*/ 649307 h 790325"/>
                <a:gd name="connsiteX462" fmla="*/ 9298 w 480394"/>
                <a:gd name="connsiteY462" fmla="*/ 658605 h 790325"/>
                <a:gd name="connsiteX463" fmla="*/ 13947 w 480394"/>
                <a:gd name="connsiteY463" fmla="*/ 663254 h 790325"/>
                <a:gd name="connsiteX464" fmla="*/ 23245 w 480394"/>
                <a:gd name="connsiteY464" fmla="*/ 658605 h 790325"/>
                <a:gd name="connsiteX465" fmla="*/ 18596 w 480394"/>
                <a:gd name="connsiteY465" fmla="*/ 667903 h 790325"/>
                <a:gd name="connsiteX466" fmla="*/ 18596 w 480394"/>
                <a:gd name="connsiteY466" fmla="*/ 672552 h 790325"/>
                <a:gd name="connsiteX467" fmla="*/ 18596 w 480394"/>
                <a:gd name="connsiteY467" fmla="*/ 681850 h 790325"/>
                <a:gd name="connsiteX468" fmla="*/ 23245 w 480394"/>
                <a:gd name="connsiteY468" fmla="*/ 677201 h 790325"/>
                <a:gd name="connsiteX469" fmla="*/ 23245 w 480394"/>
                <a:gd name="connsiteY469" fmla="*/ 686499 h 790325"/>
                <a:gd name="connsiteX470" fmla="*/ 27894 w 480394"/>
                <a:gd name="connsiteY470" fmla="*/ 681850 h 790325"/>
                <a:gd name="connsiteX471" fmla="*/ 27894 w 480394"/>
                <a:gd name="connsiteY471" fmla="*/ 695796 h 790325"/>
                <a:gd name="connsiteX472" fmla="*/ 37192 w 480394"/>
                <a:gd name="connsiteY472" fmla="*/ 695796 h 790325"/>
                <a:gd name="connsiteX473" fmla="*/ 37192 w 480394"/>
                <a:gd name="connsiteY473" fmla="*/ 705094 h 790325"/>
                <a:gd name="connsiteX474" fmla="*/ 46490 w 480394"/>
                <a:gd name="connsiteY474" fmla="*/ 714392 h 790325"/>
                <a:gd name="connsiteX475" fmla="*/ 46490 w 480394"/>
                <a:gd name="connsiteY475" fmla="*/ 719041 h 790325"/>
                <a:gd name="connsiteX476" fmla="*/ 51139 w 480394"/>
                <a:gd name="connsiteY476" fmla="*/ 723690 h 790325"/>
                <a:gd name="connsiteX477" fmla="*/ 55788 w 480394"/>
                <a:gd name="connsiteY477" fmla="*/ 728339 h 790325"/>
                <a:gd name="connsiteX478" fmla="*/ 55788 w 480394"/>
                <a:gd name="connsiteY478" fmla="*/ 732988 h 790325"/>
                <a:gd name="connsiteX479" fmla="*/ 65086 w 480394"/>
                <a:gd name="connsiteY479" fmla="*/ 732988 h 790325"/>
                <a:gd name="connsiteX480" fmla="*/ 69735 w 480394"/>
                <a:gd name="connsiteY480" fmla="*/ 737637 h 790325"/>
                <a:gd name="connsiteX481" fmla="*/ 65086 w 480394"/>
                <a:gd name="connsiteY481" fmla="*/ 746935 h 790325"/>
                <a:gd name="connsiteX482" fmla="*/ 55788 w 480394"/>
                <a:gd name="connsiteY482" fmla="*/ 746935 h 790325"/>
                <a:gd name="connsiteX483" fmla="*/ 60437 w 480394"/>
                <a:gd name="connsiteY483" fmla="*/ 751584 h 790325"/>
                <a:gd name="connsiteX484" fmla="*/ 65086 w 480394"/>
                <a:gd name="connsiteY484" fmla="*/ 751584 h 790325"/>
                <a:gd name="connsiteX485" fmla="*/ 60437 w 480394"/>
                <a:gd name="connsiteY485" fmla="*/ 756233 h 790325"/>
                <a:gd name="connsiteX486" fmla="*/ 55788 w 480394"/>
                <a:gd name="connsiteY486" fmla="*/ 751584 h 790325"/>
                <a:gd name="connsiteX487" fmla="*/ 51139 w 480394"/>
                <a:gd name="connsiteY487" fmla="*/ 751584 h 790325"/>
                <a:gd name="connsiteX488" fmla="*/ 51139 w 480394"/>
                <a:gd name="connsiteY488" fmla="*/ 756233 h 790325"/>
                <a:gd name="connsiteX489" fmla="*/ 51139 w 480394"/>
                <a:gd name="connsiteY489" fmla="*/ 756233 h 790325"/>
                <a:gd name="connsiteX490" fmla="*/ 55788 w 480394"/>
                <a:gd name="connsiteY490" fmla="*/ 760882 h 790325"/>
                <a:gd name="connsiteX491" fmla="*/ 60437 w 480394"/>
                <a:gd name="connsiteY491" fmla="*/ 774829 h 790325"/>
                <a:gd name="connsiteX492" fmla="*/ 65086 w 480394"/>
                <a:gd name="connsiteY492" fmla="*/ 779478 h 790325"/>
                <a:gd name="connsiteX493" fmla="*/ 65086 w 480394"/>
                <a:gd name="connsiteY493" fmla="*/ 779478 h 790325"/>
                <a:gd name="connsiteX494" fmla="*/ 65086 w 480394"/>
                <a:gd name="connsiteY494" fmla="*/ 784127 h 790325"/>
                <a:gd name="connsiteX495" fmla="*/ 69735 w 480394"/>
                <a:gd name="connsiteY495" fmla="*/ 784127 h 790325"/>
                <a:gd name="connsiteX496" fmla="*/ 69735 w 480394"/>
                <a:gd name="connsiteY496" fmla="*/ 788776 h 790325"/>
                <a:gd name="connsiteX497" fmla="*/ 65086 w 480394"/>
                <a:gd name="connsiteY497" fmla="*/ 788776 h 790325"/>
                <a:gd name="connsiteX498" fmla="*/ 65086 w 480394"/>
                <a:gd name="connsiteY498" fmla="*/ 793425 h 790325"/>
                <a:gd name="connsiteX499" fmla="*/ 69735 w 480394"/>
                <a:gd name="connsiteY499" fmla="*/ 798074 h 790325"/>
                <a:gd name="connsiteX500" fmla="*/ 65086 w 480394"/>
                <a:gd name="connsiteY500" fmla="*/ 798074 h 790325"/>
                <a:gd name="connsiteX501" fmla="*/ 65086 w 480394"/>
                <a:gd name="connsiteY501" fmla="*/ 802723 h 790325"/>
                <a:gd name="connsiteX502" fmla="*/ 69735 w 480394"/>
                <a:gd name="connsiteY502" fmla="*/ 798074 h 790325"/>
                <a:gd name="connsiteX503" fmla="*/ 69735 w 480394"/>
                <a:gd name="connsiteY503" fmla="*/ 802723 h 790325"/>
                <a:gd name="connsiteX504" fmla="*/ 74384 w 480394"/>
                <a:gd name="connsiteY504" fmla="*/ 802723 h 790325"/>
                <a:gd name="connsiteX505" fmla="*/ 83682 w 480394"/>
                <a:gd name="connsiteY505" fmla="*/ 802723 h 790325"/>
                <a:gd name="connsiteX506" fmla="*/ 88331 w 480394"/>
                <a:gd name="connsiteY506" fmla="*/ 802723 h 790325"/>
                <a:gd name="connsiteX507" fmla="*/ 92980 w 480394"/>
                <a:gd name="connsiteY507" fmla="*/ 798074 h 790325"/>
                <a:gd name="connsiteX508" fmla="*/ 97629 w 480394"/>
                <a:gd name="connsiteY508" fmla="*/ 798074 h 790325"/>
                <a:gd name="connsiteX509" fmla="*/ 102278 w 480394"/>
                <a:gd name="connsiteY509" fmla="*/ 798074 h 790325"/>
                <a:gd name="connsiteX510" fmla="*/ 106926 w 480394"/>
                <a:gd name="connsiteY510" fmla="*/ 798074 h 790325"/>
                <a:gd name="connsiteX511" fmla="*/ 116224 w 480394"/>
                <a:gd name="connsiteY511" fmla="*/ 798074 h 790325"/>
                <a:gd name="connsiteX512" fmla="*/ 120873 w 480394"/>
                <a:gd name="connsiteY512" fmla="*/ 793425 h 790325"/>
                <a:gd name="connsiteX513" fmla="*/ 120873 w 480394"/>
                <a:gd name="connsiteY513" fmla="*/ 788776 h 790325"/>
                <a:gd name="connsiteX514" fmla="*/ 116224 w 480394"/>
                <a:gd name="connsiteY514" fmla="*/ 784127 h 790325"/>
                <a:gd name="connsiteX515" fmla="*/ 116224 w 480394"/>
                <a:gd name="connsiteY515" fmla="*/ 774829 h 790325"/>
                <a:gd name="connsiteX516" fmla="*/ 120873 w 480394"/>
                <a:gd name="connsiteY516" fmla="*/ 774829 h 790325"/>
                <a:gd name="connsiteX517" fmla="*/ 120873 w 480394"/>
                <a:gd name="connsiteY517" fmla="*/ 770180 h 790325"/>
                <a:gd name="connsiteX518" fmla="*/ 130171 w 480394"/>
                <a:gd name="connsiteY518" fmla="*/ 765531 h 790325"/>
                <a:gd name="connsiteX519" fmla="*/ 134820 w 480394"/>
                <a:gd name="connsiteY519" fmla="*/ 770180 h 790325"/>
                <a:gd name="connsiteX520" fmla="*/ 134820 w 480394"/>
                <a:gd name="connsiteY520" fmla="*/ 763981 h 790325"/>
                <a:gd name="connsiteX521" fmla="*/ 139469 w 480394"/>
                <a:gd name="connsiteY521" fmla="*/ 763981 h 790325"/>
                <a:gd name="connsiteX522" fmla="*/ 144118 w 480394"/>
                <a:gd name="connsiteY522" fmla="*/ 763981 h 790325"/>
                <a:gd name="connsiteX523" fmla="*/ 148767 w 480394"/>
                <a:gd name="connsiteY523" fmla="*/ 763981 h 790325"/>
                <a:gd name="connsiteX524" fmla="*/ 158065 w 480394"/>
                <a:gd name="connsiteY524" fmla="*/ 763981 h 790325"/>
                <a:gd name="connsiteX525" fmla="*/ 162714 w 480394"/>
                <a:gd name="connsiteY525" fmla="*/ 763981 h 790325"/>
                <a:gd name="connsiteX526" fmla="*/ 167363 w 480394"/>
                <a:gd name="connsiteY526" fmla="*/ 763981 h 790325"/>
                <a:gd name="connsiteX527" fmla="*/ 172012 w 480394"/>
                <a:gd name="connsiteY527" fmla="*/ 763981 h 790325"/>
                <a:gd name="connsiteX528" fmla="*/ 172012 w 480394"/>
                <a:gd name="connsiteY528" fmla="*/ 768630 h 790325"/>
                <a:gd name="connsiteX529" fmla="*/ 181310 w 480394"/>
                <a:gd name="connsiteY529" fmla="*/ 759332 h 790325"/>
                <a:gd name="connsiteX530" fmla="*/ 185959 w 480394"/>
                <a:gd name="connsiteY530" fmla="*/ 759332 h 790325"/>
                <a:gd name="connsiteX531" fmla="*/ 185959 w 480394"/>
                <a:gd name="connsiteY531" fmla="*/ 754684 h 790325"/>
                <a:gd name="connsiteX532" fmla="*/ 190608 w 480394"/>
                <a:gd name="connsiteY532" fmla="*/ 740737 h 790325"/>
                <a:gd name="connsiteX533" fmla="*/ 190608 w 480394"/>
                <a:gd name="connsiteY533" fmla="*/ 736088 h 790325"/>
                <a:gd name="connsiteX534" fmla="*/ 195257 w 480394"/>
                <a:gd name="connsiteY534" fmla="*/ 736088 h 790325"/>
                <a:gd name="connsiteX535" fmla="*/ 195257 w 480394"/>
                <a:gd name="connsiteY535" fmla="*/ 731439 h 790325"/>
                <a:gd name="connsiteX536" fmla="*/ 199906 w 480394"/>
                <a:gd name="connsiteY536" fmla="*/ 726790 h 790325"/>
                <a:gd name="connsiteX537" fmla="*/ 199906 w 480394"/>
                <a:gd name="connsiteY537" fmla="*/ 722141 h 790325"/>
                <a:gd name="connsiteX538" fmla="*/ 204555 w 480394"/>
                <a:gd name="connsiteY538" fmla="*/ 717492 h 790325"/>
                <a:gd name="connsiteX539" fmla="*/ 199906 w 480394"/>
                <a:gd name="connsiteY539" fmla="*/ 708194 h 790325"/>
                <a:gd name="connsiteX540" fmla="*/ 204555 w 480394"/>
                <a:gd name="connsiteY540" fmla="*/ 698896 h 790325"/>
                <a:gd name="connsiteX541" fmla="*/ 204555 w 480394"/>
                <a:gd name="connsiteY541" fmla="*/ 698896 h 790325"/>
                <a:gd name="connsiteX542" fmla="*/ 209204 w 480394"/>
                <a:gd name="connsiteY542" fmla="*/ 698896 h 790325"/>
                <a:gd name="connsiteX543" fmla="*/ 209204 w 480394"/>
                <a:gd name="connsiteY543" fmla="*/ 694247 h 790325"/>
                <a:gd name="connsiteX544" fmla="*/ 209204 w 480394"/>
                <a:gd name="connsiteY544" fmla="*/ 689598 h 790325"/>
                <a:gd name="connsiteX545" fmla="*/ 204555 w 480394"/>
                <a:gd name="connsiteY545" fmla="*/ 684949 h 790325"/>
                <a:gd name="connsiteX546" fmla="*/ 209204 w 480394"/>
                <a:gd name="connsiteY546" fmla="*/ 680300 h 790325"/>
                <a:gd name="connsiteX547" fmla="*/ 209204 w 480394"/>
                <a:gd name="connsiteY547" fmla="*/ 680300 h 790325"/>
                <a:gd name="connsiteX548" fmla="*/ 209204 w 480394"/>
                <a:gd name="connsiteY548" fmla="*/ 675651 h 790325"/>
                <a:gd name="connsiteX549" fmla="*/ 204555 w 480394"/>
                <a:gd name="connsiteY549" fmla="*/ 675651 h 790325"/>
                <a:gd name="connsiteX550" fmla="*/ 199906 w 480394"/>
                <a:gd name="connsiteY550" fmla="*/ 671002 h 790325"/>
                <a:gd name="connsiteX551" fmla="*/ 204555 w 480394"/>
                <a:gd name="connsiteY551" fmla="*/ 671002 h 790325"/>
                <a:gd name="connsiteX552" fmla="*/ 209204 w 480394"/>
                <a:gd name="connsiteY552" fmla="*/ 671002 h 790325"/>
                <a:gd name="connsiteX553" fmla="*/ 213853 w 480394"/>
                <a:gd name="connsiteY553" fmla="*/ 671002 h 790325"/>
                <a:gd name="connsiteX554" fmla="*/ 213853 w 480394"/>
                <a:gd name="connsiteY554" fmla="*/ 666353 h 790325"/>
                <a:gd name="connsiteX555" fmla="*/ 213853 w 480394"/>
                <a:gd name="connsiteY555" fmla="*/ 661704 h 790325"/>
                <a:gd name="connsiteX556" fmla="*/ 213853 w 480394"/>
                <a:gd name="connsiteY556" fmla="*/ 661704 h 790325"/>
                <a:gd name="connsiteX557" fmla="*/ 213853 w 480394"/>
                <a:gd name="connsiteY557" fmla="*/ 655505 h 790325"/>
                <a:gd name="connsiteX558" fmla="*/ 213853 w 480394"/>
                <a:gd name="connsiteY558" fmla="*/ 650856 h 790325"/>
                <a:gd name="connsiteX559" fmla="*/ 209204 w 480394"/>
                <a:gd name="connsiteY559" fmla="*/ 646207 h 790325"/>
                <a:gd name="connsiteX560" fmla="*/ 213853 w 480394"/>
                <a:gd name="connsiteY560" fmla="*/ 646207 h 790325"/>
                <a:gd name="connsiteX561" fmla="*/ 213853 w 480394"/>
                <a:gd name="connsiteY561" fmla="*/ 641558 h 790325"/>
                <a:gd name="connsiteX562" fmla="*/ 209204 w 480394"/>
                <a:gd name="connsiteY562" fmla="*/ 641558 h 790325"/>
                <a:gd name="connsiteX563" fmla="*/ 209204 w 480394"/>
                <a:gd name="connsiteY563" fmla="*/ 641558 h 790325"/>
                <a:gd name="connsiteX564" fmla="*/ 213853 w 480394"/>
                <a:gd name="connsiteY564" fmla="*/ 636910 h 790325"/>
                <a:gd name="connsiteX565" fmla="*/ 218502 w 480394"/>
                <a:gd name="connsiteY565" fmla="*/ 636910 h 790325"/>
                <a:gd name="connsiteX566" fmla="*/ 213853 w 480394"/>
                <a:gd name="connsiteY566" fmla="*/ 632261 h 790325"/>
                <a:gd name="connsiteX567" fmla="*/ 209204 w 480394"/>
                <a:gd name="connsiteY567" fmla="*/ 627612 h 790325"/>
                <a:gd name="connsiteX568" fmla="*/ 199906 w 480394"/>
                <a:gd name="connsiteY568" fmla="*/ 627612 h 790325"/>
                <a:gd name="connsiteX569" fmla="*/ 195257 w 480394"/>
                <a:gd name="connsiteY569" fmla="*/ 627612 h 790325"/>
                <a:gd name="connsiteX570" fmla="*/ 212303 w 480394"/>
                <a:gd name="connsiteY570" fmla="*/ 627612 h 790325"/>
                <a:gd name="connsiteX571" fmla="*/ 216952 w 480394"/>
                <a:gd name="connsiteY571" fmla="*/ 627612 h 790325"/>
                <a:gd name="connsiteX572" fmla="*/ 221601 w 480394"/>
                <a:gd name="connsiteY572" fmla="*/ 627612 h 790325"/>
                <a:gd name="connsiteX573" fmla="*/ 221601 w 480394"/>
                <a:gd name="connsiteY573" fmla="*/ 622963 h 790325"/>
                <a:gd name="connsiteX574" fmla="*/ 226250 w 480394"/>
                <a:gd name="connsiteY574" fmla="*/ 622963 h 790325"/>
                <a:gd name="connsiteX575" fmla="*/ 230899 w 480394"/>
                <a:gd name="connsiteY575" fmla="*/ 622963 h 790325"/>
                <a:gd name="connsiteX576" fmla="*/ 235548 w 480394"/>
                <a:gd name="connsiteY576" fmla="*/ 622963 h 790325"/>
                <a:gd name="connsiteX577" fmla="*/ 235548 w 480394"/>
                <a:gd name="connsiteY577" fmla="*/ 618314 h 790325"/>
                <a:gd name="connsiteX578" fmla="*/ 240197 w 480394"/>
                <a:gd name="connsiteY578" fmla="*/ 613665 h 790325"/>
                <a:gd name="connsiteX579" fmla="*/ 240197 w 480394"/>
                <a:gd name="connsiteY579" fmla="*/ 613665 h 790325"/>
                <a:gd name="connsiteX580" fmla="*/ 244846 w 480394"/>
                <a:gd name="connsiteY580" fmla="*/ 609016 h 790325"/>
                <a:gd name="connsiteX581" fmla="*/ 244846 w 480394"/>
                <a:gd name="connsiteY581" fmla="*/ 613665 h 790325"/>
                <a:gd name="connsiteX582" fmla="*/ 249495 w 480394"/>
                <a:gd name="connsiteY582" fmla="*/ 618314 h 790325"/>
                <a:gd name="connsiteX583" fmla="*/ 254144 w 480394"/>
                <a:gd name="connsiteY583" fmla="*/ 609016 h 790325"/>
                <a:gd name="connsiteX584" fmla="*/ 254144 w 480394"/>
                <a:gd name="connsiteY584" fmla="*/ 604367 h 790325"/>
                <a:gd name="connsiteX585" fmla="*/ 258793 w 480394"/>
                <a:gd name="connsiteY585" fmla="*/ 599718 h 790325"/>
                <a:gd name="connsiteX586" fmla="*/ 268091 w 480394"/>
                <a:gd name="connsiteY586" fmla="*/ 599718 h 790325"/>
                <a:gd name="connsiteX587" fmla="*/ 272740 w 480394"/>
                <a:gd name="connsiteY587" fmla="*/ 604367 h 790325"/>
                <a:gd name="connsiteX588" fmla="*/ 272740 w 480394"/>
                <a:gd name="connsiteY588" fmla="*/ 599718 h 790325"/>
                <a:gd name="connsiteX589" fmla="*/ 268091 w 480394"/>
                <a:gd name="connsiteY589" fmla="*/ 595069 h 790325"/>
                <a:gd name="connsiteX590" fmla="*/ 272740 w 480394"/>
                <a:gd name="connsiteY590" fmla="*/ 595069 h 790325"/>
                <a:gd name="connsiteX591" fmla="*/ 282038 w 480394"/>
                <a:gd name="connsiteY591" fmla="*/ 599718 h 790325"/>
                <a:gd name="connsiteX592" fmla="*/ 286687 w 480394"/>
                <a:gd name="connsiteY592" fmla="*/ 590420 h 790325"/>
                <a:gd name="connsiteX593" fmla="*/ 282038 w 480394"/>
                <a:gd name="connsiteY593" fmla="*/ 590420 h 790325"/>
                <a:gd name="connsiteX594" fmla="*/ 277389 w 480394"/>
                <a:gd name="connsiteY594" fmla="*/ 590420 h 790325"/>
                <a:gd name="connsiteX595" fmla="*/ 268091 w 480394"/>
                <a:gd name="connsiteY595" fmla="*/ 585771 h 790325"/>
                <a:gd name="connsiteX596" fmla="*/ 272740 w 480394"/>
                <a:gd name="connsiteY596" fmla="*/ 585771 h 790325"/>
                <a:gd name="connsiteX597" fmla="*/ 282038 w 480394"/>
                <a:gd name="connsiteY597" fmla="*/ 581122 h 790325"/>
                <a:gd name="connsiteX598" fmla="*/ 277389 w 480394"/>
                <a:gd name="connsiteY598" fmla="*/ 585771 h 790325"/>
                <a:gd name="connsiteX599" fmla="*/ 286687 w 480394"/>
                <a:gd name="connsiteY599" fmla="*/ 581122 h 790325"/>
                <a:gd name="connsiteX600" fmla="*/ 286687 w 480394"/>
                <a:gd name="connsiteY600" fmla="*/ 576473 h 790325"/>
                <a:gd name="connsiteX601" fmla="*/ 291336 w 480394"/>
                <a:gd name="connsiteY601" fmla="*/ 571824 h 790325"/>
                <a:gd name="connsiteX602" fmla="*/ 291336 w 480394"/>
                <a:gd name="connsiteY602" fmla="*/ 576473 h 790325"/>
                <a:gd name="connsiteX603" fmla="*/ 295985 w 480394"/>
                <a:gd name="connsiteY603" fmla="*/ 567175 h 790325"/>
                <a:gd name="connsiteX604" fmla="*/ 300634 w 480394"/>
                <a:gd name="connsiteY604" fmla="*/ 567175 h 790325"/>
                <a:gd name="connsiteX605" fmla="*/ 300634 w 480394"/>
                <a:gd name="connsiteY605" fmla="*/ 562526 h 790325"/>
                <a:gd name="connsiteX606" fmla="*/ 300634 w 480394"/>
                <a:gd name="connsiteY606" fmla="*/ 562526 h 790325"/>
                <a:gd name="connsiteX607" fmla="*/ 300634 w 480394"/>
                <a:gd name="connsiteY607" fmla="*/ 557877 h 790325"/>
                <a:gd name="connsiteX608" fmla="*/ 291336 w 480394"/>
                <a:gd name="connsiteY608" fmla="*/ 557877 h 790325"/>
                <a:gd name="connsiteX609" fmla="*/ 286687 w 480394"/>
                <a:gd name="connsiteY609" fmla="*/ 548579 h 790325"/>
                <a:gd name="connsiteX610" fmla="*/ 282038 w 480394"/>
                <a:gd name="connsiteY610" fmla="*/ 539281 h 790325"/>
                <a:gd name="connsiteX611" fmla="*/ 282038 w 480394"/>
                <a:gd name="connsiteY611" fmla="*/ 534632 h 790325"/>
                <a:gd name="connsiteX612" fmla="*/ 277389 w 480394"/>
                <a:gd name="connsiteY612" fmla="*/ 539281 h 790325"/>
                <a:gd name="connsiteX613" fmla="*/ 272740 w 480394"/>
                <a:gd name="connsiteY613" fmla="*/ 534632 h 790325"/>
                <a:gd name="connsiteX614" fmla="*/ 268091 w 480394"/>
                <a:gd name="connsiteY614" fmla="*/ 534632 h 790325"/>
                <a:gd name="connsiteX615" fmla="*/ 268091 w 480394"/>
                <a:gd name="connsiteY615" fmla="*/ 534632 h 790325"/>
                <a:gd name="connsiteX616" fmla="*/ 272740 w 480394"/>
                <a:gd name="connsiteY616" fmla="*/ 534632 h 790325"/>
                <a:gd name="connsiteX617" fmla="*/ 277389 w 480394"/>
                <a:gd name="connsiteY617" fmla="*/ 529983 h 790325"/>
                <a:gd name="connsiteX618" fmla="*/ 272740 w 480394"/>
                <a:gd name="connsiteY618" fmla="*/ 529983 h 790325"/>
                <a:gd name="connsiteX619" fmla="*/ 268091 w 480394"/>
                <a:gd name="connsiteY619" fmla="*/ 525334 h 790325"/>
                <a:gd name="connsiteX620" fmla="*/ 263442 w 480394"/>
                <a:gd name="connsiteY620" fmla="*/ 525334 h 790325"/>
                <a:gd name="connsiteX621" fmla="*/ 258793 w 480394"/>
                <a:gd name="connsiteY621" fmla="*/ 525334 h 790325"/>
                <a:gd name="connsiteX622" fmla="*/ 258793 w 480394"/>
                <a:gd name="connsiteY622" fmla="*/ 520685 h 790325"/>
                <a:gd name="connsiteX623" fmla="*/ 246396 w 480394"/>
                <a:gd name="connsiteY623" fmla="*/ 520685 h 790325"/>
                <a:gd name="connsiteX624" fmla="*/ 241747 w 480394"/>
                <a:gd name="connsiteY624" fmla="*/ 516036 h 790325"/>
                <a:gd name="connsiteX625" fmla="*/ 241747 w 480394"/>
                <a:gd name="connsiteY625" fmla="*/ 516036 h 790325"/>
                <a:gd name="connsiteX626" fmla="*/ 237098 w 480394"/>
                <a:gd name="connsiteY626" fmla="*/ 511387 h 790325"/>
                <a:gd name="connsiteX627" fmla="*/ 232449 w 480394"/>
                <a:gd name="connsiteY627" fmla="*/ 506738 h 790325"/>
                <a:gd name="connsiteX628" fmla="*/ 227800 w 480394"/>
                <a:gd name="connsiteY628" fmla="*/ 497440 h 790325"/>
                <a:gd name="connsiteX629" fmla="*/ 227800 w 480394"/>
                <a:gd name="connsiteY629" fmla="*/ 485043 h 790325"/>
                <a:gd name="connsiteX630" fmla="*/ 227800 w 480394"/>
                <a:gd name="connsiteY630" fmla="*/ 475745 h 790325"/>
                <a:gd name="connsiteX631" fmla="*/ 227800 w 480394"/>
                <a:gd name="connsiteY631" fmla="*/ 471096 h 790325"/>
                <a:gd name="connsiteX632" fmla="*/ 223151 w 480394"/>
                <a:gd name="connsiteY632" fmla="*/ 466447 h 790325"/>
                <a:gd name="connsiteX633" fmla="*/ 227800 w 480394"/>
                <a:gd name="connsiteY633" fmla="*/ 461798 h 790325"/>
                <a:gd name="connsiteX634" fmla="*/ 223151 w 480394"/>
                <a:gd name="connsiteY634" fmla="*/ 457149 h 790325"/>
                <a:gd name="connsiteX635" fmla="*/ 227800 w 480394"/>
                <a:gd name="connsiteY635" fmla="*/ 457149 h 790325"/>
                <a:gd name="connsiteX636" fmla="*/ 227800 w 480394"/>
                <a:gd name="connsiteY636" fmla="*/ 452500 h 790325"/>
                <a:gd name="connsiteX637" fmla="*/ 232449 w 480394"/>
                <a:gd name="connsiteY637" fmla="*/ 452500 h 790325"/>
                <a:gd name="connsiteX638" fmla="*/ 237098 w 480394"/>
                <a:gd name="connsiteY638" fmla="*/ 457149 h 790325"/>
                <a:gd name="connsiteX639" fmla="*/ 237098 w 480394"/>
                <a:gd name="connsiteY639" fmla="*/ 447851 h 790325"/>
                <a:gd name="connsiteX640" fmla="*/ 232449 w 480394"/>
                <a:gd name="connsiteY640" fmla="*/ 443202 h 790325"/>
                <a:gd name="connsiteX641" fmla="*/ 232449 w 480394"/>
                <a:gd name="connsiteY641" fmla="*/ 433904 h 790325"/>
                <a:gd name="connsiteX642" fmla="*/ 237098 w 480394"/>
                <a:gd name="connsiteY642" fmla="*/ 433904 h 790325"/>
                <a:gd name="connsiteX643" fmla="*/ 237098 w 480394"/>
                <a:gd name="connsiteY643" fmla="*/ 424606 h 790325"/>
                <a:gd name="connsiteX644" fmla="*/ 241747 w 480394"/>
                <a:gd name="connsiteY644" fmla="*/ 419957 h 790325"/>
                <a:gd name="connsiteX645" fmla="*/ 237098 w 480394"/>
                <a:gd name="connsiteY645" fmla="*/ 419957 h 790325"/>
                <a:gd name="connsiteX646" fmla="*/ 232449 w 480394"/>
                <a:gd name="connsiteY646" fmla="*/ 415308 h 790325"/>
                <a:gd name="connsiteX647" fmla="*/ 237098 w 480394"/>
                <a:gd name="connsiteY647" fmla="*/ 410659 h 790325"/>
                <a:gd name="connsiteX648" fmla="*/ 246396 w 480394"/>
                <a:gd name="connsiteY648" fmla="*/ 410659 h 790325"/>
                <a:gd name="connsiteX649" fmla="*/ 251045 w 480394"/>
                <a:gd name="connsiteY649" fmla="*/ 401361 h 790325"/>
                <a:gd name="connsiteX650" fmla="*/ 255694 w 480394"/>
                <a:gd name="connsiteY650" fmla="*/ 401361 h 790325"/>
                <a:gd name="connsiteX651" fmla="*/ 260343 w 480394"/>
                <a:gd name="connsiteY651" fmla="*/ 392064 h 790325"/>
                <a:gd name="connsiteX652" fmla="*/ 264992 w 480394"/>
                <a:gd name="connsiteY652" fmla="*/ 387414 h 790325"/>
                <a:gd name="connsiteX653" fmla="*/ 260343 w 480394"/>
                <a:gd name="connsiteY653" fmla="*/ 382766 h 790325"/>
                <a:gd name="connsiteX654" fmla="*/ 269641 w 480394"/>
                <a:gd name="connsiteY654" fmla="*/ 382766 h 790325"/>
                <a:gd name="connsiteX655" fmla="*/ 274290 w 480394"/>
                <a:gd name="connsiteY655" fmla="*/ 378117 h 790325"/>
                <a:gd name="connsiteX656" fmla="*/ 274290 w 480394"/>
                <a:gd name="connsiteY656" fmla="*/ 368819 h 790325"/>
                <a:gd name="connsiteX657" fmla="*/ 283588 w 480394"/>
                <a:gd name="connsiteY657" fmla="*/ 364170 h 790325"/>
                <a:gd name="connsiteX658" fmla="*/ 288237 w 480394"/>
                <a:gd name="connsiteY658" fmla="*/ 364170 h 790325"/>
                <a:gd name="connsiteX659" fmla="*/ 292885 w 480394"/>
                <a:gd name="connsiteY659" fmla="*/ 359521 h 790325"/>
                <a:gd name="connsiteX660" fmla="*/ 297534 w 480394"/>
                <a:gd name="connsiteY660" fmla="*/ 354872 h 790325"/>
                <a:gd name="connsiteX661" fmla="*/ 302183 w 480394"/>
                <a:gd name="connsiteY661" fmla="*/ 354872 h 790325"/>
                <a:gd name="connsiteX662" fmla="*/ 302183 w 480394"/>
                <a:gd name="connsiteY662" fmla="*/ 350223 h 790325"/>
                <a:gd name="connsiteX663" fmla="*/ 311481 w 480394"/>
                <a:gd name="connsiteY663" fmla="*/ 350223 h 790325"/>
                <a:gd name="connsiteX664" fmla="*/ 311481 w 480394"/>
                <a:gd name="connsiteY664" fmla="*/ 345574 h 790325"/>
                <a:gd name="connsiteX665" fmla="*/ 311481 w 480394"/>
                <a:gd name="connsiteY665" fmla="*/ 340925 h 790325"/>
                <a:gd name="connsiteX666" fmla="*/ 316130 w 480394"/>
                <a:gd name="connsiteY666" fmla="*/ 350223 h 790325"/>
                <a:gd name="connsiteX667" fmla="*/ 320779 w 480394"/>
                <a:gd name="connsiteY667" fmla="*/ 345574 h 790325"/>
                <a:gd name="connsiteX668" fmla="*/ 325428 w 480394"/>
                <a:gd name="connsiteY668" fmla="*/ 340925 h 790325"/>
                <a:gd name="connsiteX669" fmla="*/ 330077 w 480394"/>
                <a:gd name="connsiteY669" fmla="*/ 340925 h 790325"/>
                <a:gd name="connsiteX670" fmla="*/ 334726 w 480394"/>
                <a:gd name="connsiteY670" fmla="*/ 340925 h 790325"/>
                <a:gd name="connsiteX671" fmla="*/ 344024 w 480394"/>
                <a:gd name="connsiteY671" fmla="*/ 336276 h 790325"/>
                <a:gd name="connsiteX672" fmla="*/ 348673 w 480394"/>
                <a:gd name="connsiteY672" fmla="*/ 331627 h 790325"/>
                <a:gd name="connsiteX673" fmla="*/ 353322 w 480394"/>
                <a:gd name="connsiteY673" fmla="*/ 331627 h 790325"/>
                <a:gd name="connsiteX674" fmla="*/ 357971 w 480394"/>
                <a:gd name="connsiteY674" fmla="*/ 326978 h 790325"/>
                <a:gd name="connsiteX675" fmla="*/ 362620 w 480394"/>
                <a:gd name="connsiteY675" fmla="*/ 322329 h 790325"/>
                <a:gd name="connsiteX676" fmla="*/ 362620 w 480394"/>
                <a:gd name="connsiteY676" fmla="*/ 317680 h 790325"/>
                <a:gd name="connsiteX677" fmla="*/ 367269 w 480394"/>
                <a:gd name="connsiteY677" fmla="*/ 313031 h 790325"/>
                <a:gd name="connsiteX678" fmla="*/ 367269 w 480394"/>
                <a:gd name="connsiteY678" fmla="*/ 308382 h 790325"/>
                <a:gd name="connsiteX679" fmla="*/ 371918 w 480394"/>
                <a:gd name="connsiteY679" fmla="*/ 308382 h 790325"/>
                <a:gd name="connsiteX680" fmla="*/ 371918 w 480394"/>
                <a:gd name="connsiteY680" fmla="*/ 303733 h 790325"/>
                <a:gd name="connsiteX681" fmla="*/ 376567 w 480394"/>
                <a:gd name="connsiteY681" fmla="*/ 303733 h 790325"/>
                <a:gd name="connsiteX682" fmla="*/ 385865 w 480394"/>
                <a:gd name="connsiteY682" fmla="*/ 299084 h 790325"/>
                <a:gd name="connsiteX683" fmla="*/ 385865 w 480394"/>
                <a:gd name="connsiteY683" fmla="*/ 294435 h 790325"/>
                <a:gd name="connsiteX684" fmla="*/ 390514 w 480394"/>
                <a:gd name="connsiteY684" fmla="*/ 294435 h 790325"/>
                <a:gd name="connsiteX685" fmla="*/ 385865 w 480394"/>
                <a:gd name="connsiteY685" fmla="*/ 289786 h 790325"/>
                <a:gd name="connsiteX686" fmla="*/ 385865 w 480394"/>
                <a:gd name="connsiteY686" fmla="*/ 289786 h 790325"/>
                <a:gd name="connsiteX687" fmla="*/ 385865 w 480394"/>
                <a:gd name="connsiteY687" fmla="*/ 285137 h 790325"/>
                <a:gd name="connsiteX688" fmla="*/ 381216 w 480394"/>
                <a:gd name="connsiteY688" fmla="*/ 280488 h 790325"/>
                <a:gd name="connsiteX689" fmla="*/ 381216 w 480394"/>
                <a:gd name="connsiteY689" fmla="*/ 280488 h 790325"/>
                <a:gd name="connsiteX690" fmla="*/ 376567 w 480394"/>
                <a:gd name="connsiteY690" fmla="*/ 275839 h 790325"/>
                <a:gd name="connsiteX691" fmla="*/ 376567 w 480394"/>
                <a:gd name="connsiteY691" fmla="*/ 268091 h 790325"/>
                <a:gd name="connsiteX692" fmla="*/ 381216 w 480394"/>
                <a:gd name="connsiteY692" fmla="*/ 268091 h 790325"/>
                <a:gd name="connsiteX693" fmla="*/ 381216 w 480394"/>
                <a:gd name="connsiteY693" fmla="*/ 263442 h 790325"/>
                <a:gd name="connsiteX694" fmla="*/ 385865 w 480394"/>
                <a:gd name="connsiteY694" fmla="*/ 263442 h 790325"/>
                <a:gd name="connsiteX695" fmla="*/ 390514 w 480394"/>
                <a:gd name="connsiteY695" fmla="*/ 258793 h 790325"/>
                <a:gd name="connsiteX696" fmla="*/ 390514 w 480394"/>
                <a:gd name="connsiteY696" fmla="*/ 254144 h 790325"/>
                <a:gd name="connsiteX697" fmla="*/ 390514 w 480394"/>
                <a:gd name="connsiteY697" fmla="*/ 254144 h 790325"/>
                <a:gd name="connsiteX698" fmla="*/ 390514 w 480394"/>
                <a:gd name="connsiteY698" fmla="*/ 249495 h 790325"/>
                <a:gd name="connsiteX699" fmla="*/ 395163 w 480394"/>
                <a:gd name="connsiteY699" fmla="*/ 244846 h 790325"/>
                <a:gd name="connsiteX700" fmla="*/ 395163 w 480394"/>
                <a:gd name="connsiteY700" fmla="*/ 240197 h 790325"/>
                <a:gd name="connsiteX701" fmla="*/ 390514 w 480394"/>
                <a:gd name="connsiteY701" fmla="*/ 235548 h 790325"/>
                <a:gd name="connsiteX702" fmla="*/ 399812 w 480394"/>
                <a:gd name="connsiteY702" fmla="*/ 235548 h 790325"/>
                <a:gd name="connsiteX703" fmla="*/ 404461 w 480394"/>
                <a:gd name="connsiteY703" fmla="*/ 235548 h 790325"/>
                <a:gd name="connsiteX704" fmla="*/ 404461 w 480394"/>
                <a:gd name="connsiteY704" fmla="*/ 230899 h 790325"/>
                <a:gd name="connsiteX705" fmla="*/ 409110 w 480394"/>
                <a:gd name="connsiteY705" fmla="*/ 235548 h 790325"/>
                <a:gd name="connsiteX706" fmla="*/ 413759 w 480394"/>
                <a:gd name="connsiteY706" fmla="*/ 230899 h 790325"/>
                <a:gd name="connsiteX707" fmla="*/ 413759 w 480394"/>
                <a:gd name="connsiteY707" fmla="*/ 226250 h 790325"/>
                <a:gd name="connsiteX708" fmla="*/ 418408 w 480394"/>
                <a:gd name="connsiteY708" fmla="*/ 221601 h 790325"/>
                <a:gd name="connsiteX709" fmla="*/ 423057 w 480394"/>
                <a:gd name="connsiteY709" fmla="*/ 221601 h 790325"/>
                <a:gd name="connsiteX710" fmla="*/ 423057 w 480394"/>
                <a:gd name="connsiteY710" fmla="*/ 216952 h 790325"/>
                <a:gd name="connsiteX711" fmla="*/ 418408 w 480394"/>
                <a:gd name="connsiteY711" fmla="*/ 216952 h 790325"/>
                <a:gd name="connsiteX712" fmla="*/ 418408 w 480394"/>
                <a:gd name="connsiteY712" fmla="*/ 207654 h 790325"/>
                <a:gd name="connsiteX713" fmla="*/ 423057 w 480394"/>
                <a:gd name="connsiteY713" fmla="*/ 207654 h 790325"/>
                <a:gd name="connsiteX714" fmla="*/ 423057 w 480394"/>
                <a:gd name="connsiteY714" fmla="*/ 212303 h 790325"/>
                <a:gd name="connsiteX715" fmla="*/ 427706 w 480394"/>
                <a:gd name="connsiteY715" fmla="*/ 212303 h 790325"/>
                <a:gd name="connsiteX716" fmla="*/ 432355 w 480394"/>
                <a:gd name="connsiteY716" fmla="*/ 203005 h 790325"/>
                <a:gd name="connsiteX717" fmla="*/ 437004 w 480394"/>
                <a:gd name="connsiteY717" fmla="*/ 207654 h 790325"/>
                <a:gd name="connsiteX718" fmla="*/ 441653 w 480394"/>
                <a:gd name="connsiteY718" fmla="*/ 207654 h 790325"/>
                <a:gd name="connsiteX719" fmla="*/ 446302 w 480394"/>
                <a:gd name="connsiteY719" fmla="*/ 212303 h 790325"/>
                <a:gd name="connsiteX720" fmla="*/ 450951 w 480394"/>
                <a:gd name="connsiteY720" fmla="*/ 212303 h 790325"/>
                <a:gd name="connsiteX721" fmla="*/ 446302 w 480394"/>
                <a:gd name="connsiteY721" fmla="*/ 207654 h 790325"/>
                <a:gd name="connsiteX722" fmla="*/ 455600 w 480394"/>
                <a:gd name="connsiteY722" fmla="*/ 212303 h 790325"/>
                <a:gd name="connsiteX723" fmla="*/ 455600 w 480394"/>
                <a:gd name="connsiteY723" fmla="*/ 206105 h 790325"/>
                <a:gd name="connsiteX724" fmla="*/ 464898 w 480394"/>
                <a:gd name="connsiteY724" fmla="*/ 206105 h 790325"/>
                <a:gd name="connsiteX725" fmla="*/ 474196 w 480394"/>
                <a:gd name="connsiteY725" fmla="*/ 210754 h 790325"/>
                <a:gd name="connsiteX726" fmla="*/ 483493 w 480394"/>
                <a:gd name="connsiteY726" fmla="*/ 206105 h 790325"/>
                <a:gd name="connsiteX727" fmla="*/ 483493 w 480394"/>
                <a:gd name="connsiteY727" fmla="*/ 201456 h 790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</a:cxnLst>
              <a:rect l="l" t="t" r="r" b="b"/>
              <a:pathLst>
                <a:path w="480394" h="790325">
                  <a:moveTo>
                    <a:pt x="212303" y="457149"/>
                  </a:moveTo>
                  <a:lnTo>
                    <a:pt x="207654" y="457149"/>
                  </a:lnTo>
                  <a:lnTo>
                    <a:pt x="212303" y="457149"/>
                  </a:lnTo>
                  <a:close/>
                  <a:moveTo>
                    <a:pt x="306832" y="55788"/>
                  </a:moveTo>
                  <a:cubicBezTo>
                    <a:pt x="311481" y="55788"/>
                    <a:pt x="306832" y="60437"/>
                    <a:pt x="306832" y="55788"/>
                  </a:cubicBezTo>
                  <a:lnTo>
                    <a:pt x="294435" y="55788"/>
                  </a:lnTo>
                  <a:cubicBezTo>
                    <a:pt x="289786" y="55788"/>
                    <a:pt x="289786" y="51139"/>
                    <a:pt x="289786" y="51139"/>
                  </a:cubicBezTo>
                  <a:cubicBezTo>
                    <a:pt x="289786" y="51139"/>
                    <a:pt x="285137" y="46490"/>
                    <a:pt x="285137" y="51139"/>
                  </a:cubicBezTo>
                  <a:cubicBezTo>
                    <a:pt x="280488" y="51139"/>
                    <a:pt x="280488" y="51139"/>
                    <a:pt x="275839" y="46490"/>
                  </a:cubicBezTo>
                  <a:cubicBezTo>
                    <a:pt x="271190" y="46490"/>
                    <a:pt x="275839" y="46490"/>
                    <a:pt x="275839" y="46490"/>
                  </a:cubicBezTo>
                  <a:cubicBezTo>
                    <a:pt x="266541" y="46490"/>
                    <a:pt x="263442" y="46490"/>
                    <a:pt x="263442" y="41841"/>
                  </a:cubicBezTo>
                  <a:cubicBezTo>
                    <a:pt x="258793" y="37192"/>
                    <a:pt x="268091" y="37192"/>
                    <a:pt x="272740" y="41841"/>
                  </a:cubicBezTo>
                  <a:lnTo>
                    <a:pt x="282038" y="41841"/>
                  </a:lnTo>
                  <a:cubicBezTo>
                    <a:pt x="286687" y="46490"/>
                    <a:pt x="291336" y="46490"/>
                    <a:pt x="291336" y="46490"/>
                  </a:cubicBezTo>
                  <a:lnTo>
                    <a:pt x="300634" y="46490"/>
                  </a:lnTo>
                  <a:cubicBezTo>
                    <a:pt x="309932" y="46490"/>
                    <a:pt x="309932" y="51139"/>
                    <a:pt x="305283" y="51139"/>
                  </a:cubicBezTo>
                  <a:lnTo>
                    <a:pt x="300634" y="51139"/>
                  </a:lnTo>
                  <a:lnTo>
                    <a:pt x="309932" y="51139"/>
                  </a:lnTo>
                  <a:cubicBezTo>
                    <a:pt x="320779" y="55788"/>
                    <a:pt x="306832" y="55788"/>
                    <a:pt x="306832" y="55788"/>
                  </a:cubicBezTo>
                  <a:moveTo>
                    <a:pt x="294435" y="131721"/>
                  </a:moveTo>
                  <a:lnTo>
                    <a:pt x="294435" y="127072"/>
                  </a:lnTo>
                  <a:lnTo>
                    <a:pt x="289786" y="122423"/>
                  </a:lnTo>
                  <a:lnTo>
                    <a:pt x="285137" y="122423"/>
                  </a:lnTo>
                  <a:cubicBezTo>
                    <a:pt x="280488" y="122423"/>
                    <a:pt x="272740" y="113125"/>
                    <a:pt x="272740" y="113125"/>
                  </a:cubicBezTo>
                  <a:lnTo>
                    <a:pt x="277389" y="113125"/>
                  </a:lnTo>
                  <a:lnTo>
                    <a:pt x="286687" y="117774"/>
                  </a:lnTo>
                  <a:cubicBezTo>
                    <a:pt x="286687" y="117774"/>
                    <a:pt x="286687" y="117774"/>
                    <a:pt x="291336" y="117774"/>
                  </a:cubicBezTo>
                  <a:lnTo>
                    <a:pt x="295985" y="122423"/>
                  </a:lnTo>
                  <a:cubicBezTo>
                    <a:pt x="295985" y="122423"/>
                    <a:pt x="300634" y="122423"/>
                    <a:pt x="305283" y="127072"/>
                  </a:cubicBezTo>
                  <a:cubicBezTo>
                    <a:pt x="302183" y="127072"/>
                    <a:pt x="299084" y="131721"/>
                    <a:pt x="294435" y="131721"/>
                  </a:cubicBezTo>
                  <a:moveTo>
                    <a:pt x="251045" y="221601"/>
                  </a:moveTo>
                  <a:lnTo>
                    <a:pt x="241747" y="216952"/>
                  </a:lnTo>
                  <a:lnTo>
                    <a:pt x="241747" y="212303"/>
                  </a:lnTo>
                  <a:cubicBezTo>
                    <a:pt x="237098" y="212303"/>
                    <a:pt x="237098" y="207654"/>
                    <a:pt x="237098" y="207654"/>
                  </a:cubicBezTo>
                  <a:cubicBezTo>
                    <a:pt x="241747" y="203005"/>
                    <a:pt x="241747" y="207654"/>
                    <a:pt x="241747" y="212303"/>
                  </a:cubicBezTo>
                  <a:lnTo>
                    <a:pt x="246396" y="212303"/>
                  </a:lnTo>
                  <a:lnTo>
                    <a:pt x="251045" y="212303"/>
                  </a:lnTo>
                  <a:cubicBezTo>
                    <a:pt x="251045" y="210754"/>
                    <a:pt x="255694" y="216952"/>
                    <a:pt x="251045" y="221601"/>
                  </a:cubicBezTo>
                  <a:moveTo>
                    <a:pt x="224700" y="187509"/>
                  </a:moveTo>
                  <a:cubicBezTo>
                    <a:pt x="215403" y="173562"/>
                    <a:pt x="224700" y="178211"/>
                    <a:pt x="229349" y="182860"/>
                  </a:cubicBezTo>
                  <a:cubicBezTo>
                    <a:pt x="233999" y="182860"/>
                    <a:pt x="229349" y="187509"/>
                    <a:pt x="233999" y="187509"/>
                  </a:cubicBezTo>
                  <a:cubicBezTo>
                    <a:pt x="243296" y="187509"/>
                    <a:pt x="243296" y="192158"/>
                    <a:pt x="243296" y="192158"/>
                  </a:cubicBezTo>
                  <a:cubicBezTo>
                    <a:pt x="233999" y="192158"/>
                    <a:pt x="233999" y="187509"/>
                    <a:pt x="224700" y="187509"/>
                  </a:cubicBezTo>
                  <a:moveTo>
                    <a:pt x="238647" y="201456"/>
                  </a:moveTo>
                  <a:lnTo>
                    <a:pt x="233999" y="201456"/>
                  </a:lnTo>
                  <a:cubicBezTo>
                    <a:pt x="233999" y="201456"/>
                    <a:pt x="229349" y="206105"/>
                    <a:pt x="229349" y="201456"/>
                  </a:cubicBezTo>
                  <a:cubicBezTo>
                    <a:pt x="229349" y="201456"/>
                    <a:pt x="233999" y="196807"/>
                    <a:pt x="229349" y="196807"/>
                  </a:cubicBezTo>
                  <a:cubicBezTo>
                    <a:pt x="224700" y="192158"/>
                    <a:pt x="229349" y="192158"/>
                    <a:pt x="233999" y="192158"/>
                  </a:cubicBezTo>
                  <a:cubicBezTo>
                    <a:pt x="233999" y="196807"/>
                    <a:pt x="233999" y="196807"/>
                    <a:pt x="238647" y="196807"/>
                  </a:cubicBezTo>
                  <a:lnTo>
                    <a:pt x="238647" y="201456"/>
                  </a:lnTo>
                  <a:close/>
                  <a:moveTo>
                    <a:pt x="221601" y="88331"/>
                  </a:moveTo>
                  <a:cubicBezTo>
                    <a:pt x="212303" y="88331"/>
                    <a:pt x="209204" y="83682"/>
                    <a:pt x="212303" y="88331"/>
                  </a:cubicBezTo>
                  <a:cubicBezTo>
                    <a:pt x="216952" y="88331"/>
                    <a:pt x="216952" y="88331"/>
                    <a:pt x="212303" y="83682"/>
                  </a:cubicBezTo>
                  <a:cubicBezTo>
                    <a:pt x="212303" y="83682"/>
                    <a:pt x="207654" y="83682"/>
                    <a:pt x="212303" y="83682"/>
                  </a:cubicBezTo>
                  <a:cubicBezTo>
                    <a:pt x="221601" y="83682"/>
                    <a:pt x="221601" y="83682"/>
                    <a:pt x="224700" y="88331"/>
                  </a:cubicBezTo>
                  <a:lnTo>
                    <a:pt x="237098" y="88331"/>
                  </a:lnTo>
                  <a:cubicBezTo>
                    <a:pt x="241747" y="92979"/>
                    <a:pt x="246396" y="92979"/>
                    <a:pt x="246396" y="97628"/>
                  </a:cubicBezTo>
                  <a:cubicBezTo>
                    <a:pt x="246396" y="97628"/>
                    <a:pt x="246396" y="97628"/>
                    <a:pt x="241747" y="97628"/>
                  </a:cubicBezTo>
                  <a:cubicBezTo>
                    <a:pt x="237098" y="92979"/>
                    <a:pt x="229349" y="92979"/>
                    <a:pt x="224700" y="92979"/>
                  </a:cubicBezTo>
                  <a:cubicBezTo>
                    <a:pt x="224700" y="88331"/>
                    <a:pt x="221601" y="88331"/>
                    <a:pt x="221601" y="88331"/>
                  </a:cubicBezTo>
                  <a:moveTo>
                    <a:pt x="204555" y="249495"/>
                  </a:moveTo>
                  <a:lnTo>
                    <a:pt x="204555" y="244846"/>
                  </a:lnTo>
                  <a:lnTo>
                    <a:pt x="192158" y="244846"/>
                  </a:lnTo>
                  <a:lnTo>
                    <a:pt x="187509" y="240197"/>
                  </a:lnTo>
                  <a:lnTo>
                    <a:pt x="196807" y="240197"/>
                  </a:lnTo>
                  <a:cubicBezTo>
                    <a:pt x="201456" y="240197"/>
                    <a:pt x="206105" y="244846"/>
                    <a:pt x="206105" y="244846"/>
                  </a:cubicBezTo>
                  <a:lnTo>
                    <a:pt x="210754" y="249495"/>
                  </a:lnTo>
                  <a:lnTo>
                    <a:pt x="204555" y="249495"/>
                  </a:lnTo>
                  <a:close/>
                  <a:moveTo>
                    <a:pt x="212303" y="570274"/>
                  </a:moveTo>
                  <a:cubicBezTo>
                    <a:pt x="212303" y="574923"/>
                    <a:pt x="216952" y="574923"/>
                    <a:pt x="212303" y="574923"/>
                  </a:cubicBezTo>
                  <a:cubicBezTo>
                    <a:pt x="212303" y="579572"/>
                    <a:pt x="207654" y="584221"/>
                    <a:pt x="207654" y="579572"/>
                  </a:cubicBezTo>
                  <a:cubicBezTo>
                    <a:pt x="203005" y="570274"/>
                    <a:pt x="198356" y="584221"/>
                    <a:pt x="190608" y="574923"/>
                  </a:cubicBezTo>
                  <a:cubicBezTo>
                    <a:pt x="190608" y="574923"/>
                    <a:pt x="185959" y="579572"/>
                    <a:pt x="185959" y="574923"/>
                  </a:cubicBezTo>
                  <a:cubicBezTo>
                    <a:pt x="185959" y="574923"/>
                    <a:pt x="185959" y="570274"/>
                    <a:pt x="181310" y="574923"/>
                  </a:cubicBezTo>
                  <a:lnTo>
                    <a:pt x="172012" y="574923"/>
                  </a:lnTo>
                  <a:cubicBezTo>
                    <a:pt x="176661" y="570274"/>
                    <a:pt x="181310" y="570274"/>
                    <a:pt x="184409" y="570274"/>
                  </a:cubicBezTo>
                  <a:cubicBezTo>
                    <a:pt x="189058" y="570274"/>
                    <a:pt x="184409" y="560976"/>
                    <a:pt x="193707" y="570274"/>
                  </a:cubicBezTo>
                  <a:cubicBezTo>
                    <a:pt x="193707" y="574923"/>
                    <a:pt x="198356" y="570274"/>
                    <a:pt x="198356" y="570274"/>
                  </a:cubicBezTo>
                  <a:lnTo>
                    <a:pt x="203005" y="570274"/>
                  </a:lnTo>
                  <a:lnTo>
                    <a:pt x="212303" y="570274"/>
                  </a:lnTo>
                  <a:close/>
                  <a:moveTo>
                    <a:pt x="216952" y="579572"/>
                  </a:moveTo>
                  <a:lnTo>
                    <a:pt x="221601" y="574923"/>
                  </a:lnTo>
                  <a:cubicBezTo>
                    <a:pt x="221601" y="574923"/>
                    <a:pt x="216952" y="574923"/>
                    <a:pt x="221601" y="570274"/>
                  </a:cubicBezTo>
                  <a:cubicBezTo>
                    <a:pt x="221601" y="570274"/>
                    <a:pt x="221601" y="574923"/>
                    <a:pt x="226250" y="570274"/>
                  </a:cubicBezTo>
                  <a:cubicBezTo>
                    <a:pt x="230899" y="570274"/>
                    <a:pt x="230899" y="574923"/>
                    <a:pt x="230899" y="579572"/>
                  </a:cubicBezTo>
                  <a:lnTo>
                    <a:pt x="226250" y="579572"/>
                  </a:lnTo>
                  <a:cubicBezTo>
                    <a:pt x="230899" y="584221"/>
                    <a:pt x="226250" y="584221"/>
                    <a:pt x="226250" y="588870"/>
                  </a:cubicBezTo>
                  <a:cubicBezTo>
                    <a:pt x="221601" y="584221"/>
                    <a:pt x="221601" y="588870"/>
                    <a:pt x="216952" y="584221"/>
                  </a:cubicBezTo>
                  <a:lnTo>
                    <a:pt x="216952" y="579572"/>
                  </a:lnTo>
                  <a:close/>
                  <a:moveTo>
                    <a:pt x="182860" y="102277"/>
                  </a:moveTo>
                  <a:cubicBezTo>
                    <a:pt x="187509" y="102277"/>
                    <a:pt x="187509" y="102277"/>
                    <a:pt x="182860" y="97628"/>
                  </a:cubicBezTo>
                  <a:cubicBezTo>
                    <a:pt x="182860" y="97628"/>
                    <a:pt x="182860" y="97628"/>
                    <a:pt x="187509" y="97628"/>
                  </a:cubicBezTo>
                  <a:lnTo>
                    <a:pt x="192158" y="97628"/>
                  </a:lnTo>
                  <a:lnTo>
                    <a:pt x="196807" y="97628"/>
                  </a:lnTo>
                  <a:cubicBezTo>
                    <a:pt x="192158" y="102277"/>
                    <a:pt x="187509" y="97628"/>
                    <a:pt x="192158" y="102277"/>
                  </a:cubicBezTo>
                  <a:lnTo>
                    <a:pt x="196807" y="102277"/>
                  </a:lnTo>
                  <a:cubicBezTo>
                    <a:pt x="201456" y="102277"/>
                    <a:pt x="201456" y="106926"/>
                    <a:pt x="196807" y="102277"/>
                  </a:cubicBezTo>
                  <a:cubicBezTo>
                    <a:pt x="192158" y="102277"/>
                    <a:pt x="201456" y="106926"/>
                    <a:pt x="192158" y="106926"/>
                  </a:cubicBezTo>
                  <a:lnTo>
                    <a:pt x="182860" y="106926"/>
                  </a:lnTo>
                  <a:cubicBezTo>
                    <a:pt x="182860" y="102277"/>
                    <a:pt x="178211" y="102277"/>
                    <a:pt x="182860" y="102277"/>
                  </a:cubicBezTo>
                  <a:moveTo>
                    <a:pt x="165814" y="593519"/>
                  </a:moveTo>
                  <a:lnTo>
                    <a:pt x="161164" y="593519"/>
                  </a:lnTo>
                  <a:cubicBezTo>
                    <a:pt x="161164" y="593519"/>
                    <a:pt x="161164" y="588870"/>
                    <a:pt x="156516" y="588870"/>
                  </a:cubicBezTo>
                  <a:cubicBezTo>
                    <a:pt x="156516" y="588870"/>
                    <a:pt x="151867" y="588870"/>
                    <a:pt x="151867" y="584221"/>
                  </a:cubicBezTo>
                  <a:lnTo>
                    <a:pt x="161164" y="584221"/>
                  </a:lnTo>
                  <a:cubicBezTo>
                    <a:pt x="165814" y="588870"/>
                    <a:pt x="170462" y="588870"/>
                    <a:pt x="170462" y="588870"/>
                  </a:cubicBezTo>
                  <a:cubicBezTo>
                    <a:pt x="168913" y="593519"/>
                    <a:pt x="165814" y="588870"/>
                    <a:pt x="165814" y="593519"/>
                  </a:cubicBezTo>
                  <a:moveTo>
                    <a:pt x="156516" y="300634"/>
                  </a:moveTo>
                  <a:lnTo>
                    <a:pt x="156516" y="300634"/>
                  </a:lnTo>
                  <a:cubicBezTo>
                    <a:pt x="156516" y="300634"/>
                    <a:pt x="161164" y="305283"/>
                    <a:pt x="165814" y="305283"/>
                  </a:cubicBezTo>
                  <a:cubicBezTo>
                    <a:pt x="170462" y="309932"/>
                    <a:pt x="165814" y="314581"/>
                    <a:pt x="165814" y="314581"/>
                  </a:cubicBezTo>
                  <a:lnTo>
                    <a:pt x="165814" y="319230"/>
                  </a:lnTo>
                  <a:cubicBezTo>
                    <a:pt x="165814" y="323879"/>
                    <a:pt x="165814" y="319230"/>
                    <a:pt x="161164" y="314581"/>
                  </a:cubicBezTo>
                  <a:cubicBezTo>
                    <a:pt x="161164" y="309932"/>
                    <a:pt x="165814" y="309932"/>
                    <a:pt x="165814" y="309932"/>
                  </a:cubicBezTo>
                  <a:cubicBezTo>
                    <a:pt x="165814" y="309932"/>
                    <a:pt x="161164" y="305283"/>
                    <a:pt x="161164" y="309932"/>
                  </a:cubicBezTo>
                  <a:lnTo>
                    <a:pt x="156516" y="305283"/>
                  </a:lnTo>
                  <a:lnTo>
                    <a:pt x="156516" y="300634"/>
                  </a:lnTo>
                  <a:close/>
                  <a:moveTo>
                    <a:pt x="134820" y="503639"/>
                  </a:moveTo>
                  <a:lnTo>
                    <a:pt x="134820" y="508288"/>
                  </a:lnTo>
                  <a:lnTo>
                    <a:pt x="130171" y="503639"/>
                  </a:lnTo>
                  <a:cubicBezTo>
                    <a:pt x="125522" y="503639"/>
                    <a:pt x="125522" y="503639"/>
                    <a:pt x="125522" y="508288"/>
                  </a:cubicBezTo>
                  <a:cubicBezTo>
                    <a:pt x="125522" y="508288"/>
                    <a:pt x="120873" y="508288"/>
                    <a:pt x="125522" y="508288"/>
                  </a:cubicBezTo>
                  <a:cubicBezTo>
                    <a:pt x="125522" y="503639"/>
                    <a:pt x="125522" y="503639"/>
                    <a:pt x="120873" y="503639"/>
                  </a:cubicBezTo>
                  <a:lnTo>
                    <a:pt x="120873" y="498990"/>
                  </a:lnTo>
                  <a:cubicBezTo>
                    <a:pt x="116224" y="498990"/>
                    <a:pt x="116224" y="494341"/>
                    <a:pt x="120873" y="494341"/>
                  </a:cubicBezTo>
                  <a:lnTo>
                    <a:pt x="120873" y="498990"/>
                  </a:lnTo>
                  <a:lnTo>
                    <a:pt x="125522" y="498990"/>
                  </a:lnTo>
                  <a:cubicBezTo>
                    <a:pt x="130171" y="498990"/>
                    <a:pt x="130171" y="498990"/>
                    <a:pt x="130171" y="503639"/>
                  </a:cubicBezTo>
                  <a:cubicBezTo>
                    <a:pt x="130171" y="503639"/>
                    <a:pt x="134820" y="503639"/>
                    <a:pt x="134820" y="498990"/>
                  </a:cubicBezTo>
                  <a:lnTo>
                    <a:pt x="139469" y="498990"/>
                  </a:lnTo>
                  <a:lnTo>
                    <a:pt x="134820" y="503639"/>
                  </a:lnTo>
                  <a:close/>
                  <a:moveTo>
                    <a:pt x="130171" y="630711"/>
                  </a:moveTo>
                  <a:cubicBezTo>
                    <a:pt x="130171" y="630711"/>
                    <a:pt x="134820" y="630711"/>
                    <a:pt x="134820" y="635360"/>
                  </a:cubicBezTo>
                  <a:cubicBezTo>
                    <a:pt x="130171" y="635360"/>
                    <a:pt x="125522" y="630711"/>
                    <a:pt x="122423" y="640009"/>
                  </a:cubicBezTo>
                  <a:lnTo>
                    <a:pt x="122423" y="644658"/>
                  </a:lnTo>
                  <a:lnTo>
                    <a:pt x="122423" y="649307"/>
                  </a:lnTo>
                  <a:cubicBezTo>
                    <a:pt x="117774" y="653956"/>
                    <a:pt x="122423" y="653956"/>
                    <a:pt x="117774" y="653956"/>
                  </a:cubicBezTo>
                  <a:lnTo>
                    <a:pt x="117774" y="658605"/>
                  </a:lnTo>
                  <a:cubicBezTo>
                    <a:pt x="113125" y="658605"/>
                    <a:pt x="113125" y="658605"/>
                    <a:pt x="113125" y="663254"/>
                  </a:cubicBezTo>
                  <a:cubicBezTo>
                    <a:pt x="113125" y="663254"/>
                    <a:pt x="108476" y="663254"/>
                    <a:pt x="113125" y="663254"/>
                  </a:cubicBezTo>
                  <a:lnTo>
                    <a:pt x="108476" y="667903"/>
                  </a:lnTo>
                  <a:lnTo>
                    <a:pt x="108476" y="672552"/>
                  </a:lnTo>
                  <a:cubicBezTo>
                    <a:pt x="108476" y="672552"/>
                    <a:pt x="108476" y="667903"/>
                    <a:pt x="103827" y="667903"/>
                  </a:cubicBezTo>
                  <a:lnTo>
                    <a:pt x="103827" y="658605"/>
                  </a:lnTo>
                  <a:lnTo>
                    <a:pt x="108476" y="658605"/>
                  </a:lnTo>
                  <a:lnTo>
                    <a:pt x="108476" y="655505"/>
                  </a:lnTo>
                  <a:lnTo>
                    <a:pt x="108476" y="650856"/>
                  </a:lnTo>
                  <a:cubicBezTo>
                    <a:pt x="108476" y="646207"/>
                    <a:pt x="108476" y="650856"/>
                    <a:pt x="113125" y="650856"/>
                  </a:cubicBezTo>
                  <a:cubicBezTo>
                    <a:pt x="113125" y="646207"/>
                    <a:pt x="108476" y="646207"/>
                    <a:pt x="113125" y="641558"/>
                  </a:cubicBezTo>
                  <a:cubicBezTo>
                    <a:pt x="113125" y="641558"/>
                    <a:pt x="117774" y="641558"/>
                    <a:pt x="117774" y="636910"/>
                  </a:cubicBezTo>
                  <a:cubicBezTo>
                    <a:pt x="122423" y="636910"/>
                    <a:pt x="117774" y="636910"/>
                    <a:pt x="117774" y="632261"/>
                  </a:cubicBezTo>
                  <a:cubicBezTo>
                    <a:pt x="122423" y="622963"/>
                    <a:pt x="127072" y="627612"/>
                    <a:pt x="127072" y="622963"/>
                  </a:cubicBezTo>
                  <a:cubicBezTo>
                    <a:pt x="131721" y="622963"/>
                    <a:pt x="131721" y="618314"/>
                    <a:pt x="131721" y="618314"/>
                  </a:cubicBezTo>
                  <a:cubicBezTo>
                    <a:pt x="131721" y="622963"/>
                    <a:pt x="131721" y="618314"/>
                    <a:pt x="136370" y="618314"/>
                  </a:cubicBezTo>
                  <a:lnTo>
                    <a:pt x="136370" y="622963"/>
                  </a:lnTo>
                  <a:lnTo>
                    <a:pt x="131721" y="622963"/>
                  </a:lnTo>
                  <a:cubicBezTo>
                    <a:pt x="134820" y="621413"/>
                    <a:pt x="130171" y="626062"/>
                    <a:pt x="130171" y="630711"/>
                  </a:cubicBezTo>
                  <a:moveTo>
                    <a:pt x="105377" y="357971"/>
                  </a:moveTo>
                  <a:lnTo>
                    <a:pt x="105377" y="353322"/>
                  </a:lnTo>
                  <a:lnTo>
                    <a:pt x="110026" y="357971"/>
                  </a:lnTo>
                  <a:lnTo>
                    <a:pt x="114675" y="357971"/>
                  </a:lnTo>
                  <a:cubicBezTo>
                    <a:pt x="114675" y="362620"/>
                    <a:pt x="119324" y="362620"/>
                    <a:pt x="119324" y="362620"/>
                  </a:cubicBezTo>
                  <a:lnTo>
                    <a:pt x="114675" y="367269"/>
                  </a:lnTo>
                  <a:cubicBezTo>
                    <a:pt x="114675" y="367269"/>
                    <a:pt x="119324" y="371918"/>
                    <a:pt x="114675" y="371918"/>
                  </a:cubicBezTo>
                  <a:lnTo>
                    <a:pt x="114675" y="367269"/>
                  </a:lnTo>
                  <a:lnTo>
                    <a:pt x="114675" y="362620"/>
                  </a:lnTo>
                  <a:lnTo>
                    <a:pt x="110026" y="362620"/>
                  </a:lnTo>
                  <a:cubicBezTo>
                    <a:pt x="108476" y="362620"/>
                    <a:pt x="105377" y="362620"/>
                    <a:pt x="105377" y="357971"/>
                  </a:cubicBezTo>
                  <a:moveTo>
                    <a:pt x="100728" y="602817"/>
                  </a:moveTo>
                  <a:lnTo>
                    <a:pt x="100728" y="607466"/>
                  </a:lnTo>
                  <a:lnTo>
                    <a:pt x="100728" y="612115"/>
                  </a:lnTo>
                  <a:lnTo>
                    <a:pt x="96079" y="612115"/>
                  </a:lnTo>
                  <a:cubicBezTo>
                    <a:pt x="96079" y="612115"/>
                    <a:pt x="91430" y="612115"/>
                    <a:pt x="86781" y="612115"/>
                  </a:cubicBezTo>
                  <a:cubicBezTo>
                    <a:pt x="86781" y="612115"/>
                    <a:pt x="86781" y="616764"/>
                    <a:pt x="86781" y="612115"/>
                  </a:cubicBezTo>
                  <a:lnTo>
                    <a:pt x="86781" y="616764"/>
                  </a:lnTo>
                  <a:cubicBezTo>
                    <a:pt x="91430" y="616764"/>
                    <a:pt x="91430" y="621413"/>
                    <a:pt x="86781" y="621413"/>
                  </a:cubicBezTo>
                  <a:cubicBezTo>
                    <a:pt x="82132" y="621413"/>
                    <a:pt x="77483" y="621413"/>
                    <a:pt x="77483" y="626062"/>
                  </a:cubicBezTo>
                  <a:cubicBezTo>
                    <a:pt x="77483" y="626062"/>
                    <a:pt x="77483" y="630711"/>
                    <a:pt x="72834" y="630711"/>
                  </a:cubicBezTo>
                  <a:lnTo>
                    <a:pt x="72834" y="621413"/>
                  </a:lnTo>
                  <a:cubicBezTo>
                    <a:pt x="68185" y="621413"/>
                    <a:pt x="68185" y="621413"/>
                    <a:pt x="63536" y="626062"/>
                  </a:cubicBezTo>
                  <a:cubicBezTo>
                    <a:pt x="63536" y="626062"/>
                    <a:pt x="63536" y="630711"/>
                    <a:pt x="58887" y="630711"/>
                  </a:cubicBezTo>
                  <a:lnTo>
                    <a:pt x="54238" y="630711"/>
                  </a:lnTo>
                  <a:cubicBezTo>
                    <a:pt x="54238" y="635360"/>
                    <a:pt x="49589" y="635360"/>
                    <a:pt x="44940" y="635360"/>
                  </a:cubicBezTo>
                  <a:cubicBezTo>
                    <a:pt x="40291" y="635360"/>
                    <a:pt x="40291" y="635360"/>
                    <a:pt x="44940" y="635360"/>
                  </a:cubicBezTo>
                  <a:cubicBezTo>
                    <a:pt x="49589" y="635360"/>
                    <a:pt x="44940" y="630711"/>
                    <a:pt x="44940" y="630711"/>
                  </a:cubicBezTo>
                  <a:cubicBezTo>
                    <a:pt x="49589" y="630711"/>
                    <a:pt x="49589" y="630711"/>
                    <a:pt x="49589" y="626062"/>
                  </a:cubicBezTo>
                  <a:cubicBezTo>
                    <a:pt x="49589" y="626062"/>
                    <a:pt x="54238" y="626062"/>
                    <a:pt x="49589" y="626062"/>
                  </a:cubicBezTo>
                  <a:lnTo>
                    <a:pt x="49589" y="621413"/>
                  </a:lnTo>
                  <a:lnTo>
                    <a:pt x="44940" y="621413"/>
                  </a:lnTo>
                  <a:cubicBezTo>
                    <a:pt x="44940" y="616764"/>
                    <a:pt x="44940" y="612115"/>
                    <a:pt x="49589" y="612115"/>
                  </a:cubicBezTo>
                  <a:cubicBezTo>
                    <a:pt x="49589" y="612115"/>
                    <a:pt x="49589" y="607466"/>
                    <a:pt x="54238" y="607466"/>
                  </a:cubicBezTo>
                  <a:cubicBezTo>
                    <a:pt x="54238" y="602817"/>
                    <a:pt x="54238" y="602817"/>
                    <a:pt x="58887" y="602817"/>
                  </a:cubicBezTo>
                  <a:cubicBezTo>
                    <a:pt x="63536" y="602817"/>
                    <a:pt x="63536" y="602817"/>
                    <a:pt x="63536" y="607466"/>
                  </a:cubicBezTo>
                  <a:cubicBezTo>
                    <a:pt x="68185" y="607466"/>
                    <a:pt x="68185" y="607466"/>
                    <a:pt x="68185" y="612115"/>
                  </a:cubicBezTo>
                  <a:cubicBezTo>
                    <a:pt x="68185" y="612115"/>
                    <a:pt x="72834" y="616764"/>
                    <a:pt x="72834" y="612115"/>
                  </a:cubicBezTo>
                  <a:cubicBezTo>
                    <a:pt x="77483" y="612115"/>
                    <a:pt x="72834" y="607466"/>
                    <a:pt x="72834" y="602817"/>
                  </a:cubicBezTo>
                  <a:cubicBezTo>
                    <a:pt x="72834" y="598168"/>
                    <a:pt x="68185" y="593519"/>
                    <a:pt x="68185" y="593519"/>
                  </a:cubicBezTo>
                  <a:cubicBezTo>
                    <a:pt x="68185" y="588870"/>
                    <a:pt x="72834" y="593519"/>
                    <a:pt x="72834" y="588870"/>
                  </a:cubicBezTo>
                  <a:cubicBezTo>
                    <a:pt x="77483" y="588870"/>
                    <a:pt x="77483" y="584221"/>
                    <a:pt x="82132" y="588870"/>
                  </a:cubicBezTo>
                  <a:lnTo>
                    <a:pt x="82132" y="593519"/>
                  </a:lnTo>
                  <a:cubicBezTo>
                    <a:pt x="86781" y="593519"/>
                    <a:pt x="86781" y="584221"/>
                    <a:pt x="91430" y="584221"/>
                  </a:cubicBezTo>
                  <a:cubicBezTo>
                    <a:pt x="96079" y="584221"/>
                    <a:pt x="86781" y="598168"/>
                    <a:pt x="100728" y="588870"/>
                  </a:cubicBezTo>
                  <a:lnTo>
                    <a:pt x="105377" y="593519"/>
                  </a:lnTo>
                  <a:cubicBezTo>
                    <a:pt x="100728" y="593519"/>
                    <a:pt x="96079" y="602817"/>
                    <a:pt x="100728" y="602817"/>
                  </a:cubicBezTo>
                  <a:moveTo>
                    <a:pt x="91430" y="715942"/>
                  </a:moveTo>
                  <a:cubicBezTo>
                    <a:pt x="91430" y="720591"/>
                    <a:pt x="96079" y="720591"/>
                    <a:pt x="96079" y="725240"/>
                  </a:cubicBezTo>
                  <a:lnTo>
                    <a:pt x="91430" y="729889"/>
                  </a:lnTo>
                  <a:cubicBezTo>
                    <a:pt x="86781" y="729889"/>
                    <a:pt x="86781" y="725240"/>
                    <a:pt x="86781" y="725240"/>
                  </a:cubicBezTo>
                  <a:cubicBezTo>
                    <a:pt x="88331" y="720591"/>
                    <a:pt x="88331" y="720591"/>
                    <a:pt x="91430" y="715942"/>
                  </a:cubicBezTo>
                  <a:cubicBezTo>
                    <a:pt x="91430" y="715942"/>
                    <a:pt x="86781" y="711293"/>
                    <a:pt x="91430" y="711293"/>
                  </a:cubicBezTo>
                  <a:cubicBezTo>
                    <a:pt x="96079" y="711293"/>
                    <a:pt x="96079" y="711293"/>
                    <a:pt x="96079" y="715942"/>
                  </a:cubicBezTo>
                  <a:lnTo>
                    <a:pt x="91430" y="715942"/>
                  </a:lnTo>
                  <a:close/>
                  <a:moveTo>
                    <a:pt x="61986" y="334726"/>
                  </a:moveTo>
                  <a:cubicBezTo>
                    <a:pt x="61986" y="334726"/>
                    <a:pt x="61986" y="330077"/>
                    <a:pt x="66635" y="334726"/>
                  </a:cubicBezTo>
                  <a:lnTo>
                    <a:pt x="71284" y="339375"/>
                  </a:lnTo>
                  <a:cubicBezTo>
                    <a:pt x="71284" y="339375"/>
                    <a:pt x="66635" y="339375"/>
                    <a:pt x="66635" y="344024"/>
                  </a:cubicBezTo>
                  <a:cubicBezTo>
                    <a:pt x="61986" y="344024"/>
                    <a:pt x="66635" y="339375"/>
                    <a:pt x="66635" y="339375"/>
                  </a:cubicBezTo>
                  <a:cubicBezTo>
                    <a:pt x="66635" y="339375"/>
                    <a:pt x="61986" y="339375"/>
                    <a:pt x="61986" y="334726"/>
                  </a:cubicBezTo>
                  <a:moveTo>
                    <a:pt x="117774" y="485043"/>
                  </a:moveTo>
                  <a:cubicBezTo>
                    <a:pt x="117774" y="480394"/>
                    <a:pt x="122423" y="480394"/>
                    <a:pt x="122423" y="480394"/>
                  </a:cubicBezTo>
                  <a:cubicBezTo>
                    <a:pt x="122423" y="485043"/>
                    <a:pt x="122423" y="494341"/>
                    <a:pt x="117774" y="494341"/>
                  </a:cubicBezTo>
                  <a:lnTo>
                    <a:pt x="117774" y="485043"/>
                  </a:lnTo>
                  <a:close/>
                  <a:moveTo>
                    <a:pt x="449401" y="201456"/>
                  </a:moveTo>
                  <a:lnTo>
                    <a:pt x="449401" y="201456"/>
                  </a:lnTo>
                  <a:cubicBezTo>
                    <a:pt x="444752" y="201456"/>
                    <a:pt x="444752" y="196807"/>
                    <a:pt x="444752" y="196807"/>
                  </a:cubicBezTo>
                  <a:lnTo>
                    <a:pt x="444752" y="192158"/>
                  </a:lnTo>
                  <a:cubicBezTo>
                    <a:pt x="444752" y="192158"/>
                    <a:pt x="440103" y="192158"/>
                    <a:pt x="440103" y="187509"/>
                  </a:cubicBezTo>
                  <a:lnTo>
                    <a:pt x="444752" y="187509"/>
                  </a:lnTo>
                  <a:cubicBezTo>
                    <a:pt x="444752" y="182860"/>
                    <a:pt x="440103" y="182860"/>
                    <a:pt x="440103" y="182860"/>
                  </a:cubicBezTo>
                  <a:cubicBezTo>
                    <a:pt x="440103" y="182860"/>
                    <a:pt x="440103" y="182860"/>
                    <a:pt x="435454" y="182860"/>
                  </a:cubicBezTo>
                  <a:lnTo>
                    <a:pt x="430805" y="178211"/>
                  </a:lnTo>
                  <a:lnTo>
                    <a:pt x="430805" y="173562"/>
                  </a:lnTo>
                  <a:lnTo>
                    <a:pt x="430805" y="168913"/>
                  </a:lnTo>
                  <a:lnTo>
                    <a:pt x="440103" y="164264"/>
                  </a:lnTo>
                  <a:lnTo>
                    <a:pt x="440103" y="159615"/>
                  </a:lnTo>
                  <a:lnTo>
                    <a:pt x="440103" y="154966"/>
                  </a:lnTo>
                  <a:lnTo>
                    <a:pt x="440103" y="150317"/>
                  </a:lnTo>
                  <a:cubicBezTo>
                    <a:pt x="440103" y="145668"/>
                    <a:pt x="440103" y="145668"/>
                    <a:pt x="444752" y="145668"/>
                  </a:cubicBezTo>
                  <a:lnTo>
                    <a:pt x="444752" y="141019"/>
                  </a:lnTo>
                  <a:lnTo>
                    <a:pt x="440103" y="141019"/>
                  </a:lnTo>
                  <a:lnTo>
                    <a:pt x="440103" y="136370"/>
                  </a:lnTo>
                  <a:lnTo>
                    <a:pt x="435454" y="131721"/>
                  </a:lnTo>
                  <a:lnTo>
                    <a:pt x="435454" y="127072"/>
                  </a:lnTo>
                  <a:cubicBezTo>
                    <a:pt x="430805" y="127072"/>
                    <a:pt x="430805" y="122423"/>
                    <a:pt x="430805" y="122423"/>
                  </a:cubicBezTo>
                  <a:lnTo>
                    <a:pt x="430805" y="117774"/>
                  </a:lnTo>
                  <a:lnTo>
                    <a:pt x="426156" y="113125"/>
                  </a:lnTo>
                  <a:lnTo>
                    <a:pt x="430805" y="113125"/>
                  </a:lnTo>
                  <a:cubicBezTo>
                    <a:pt x="435454" y="113125"/>
                    <a:pt x="435454" y="113125"/>
                    <a:pt x="435454" y="108476"/>
                  </a:cubicBezTo>
                  <a:lnTo>
                    <a:pt x="435454" y="103827"/>
                  </a:lnTo>
                  <a:lnTo>
                    <a:pt x="430805" y="103827"/>
                  </a:lnTo>
                  <a:lnTo>
                    <a:pt x="426156" y="103827"/>
                  </a:lnTo>
                  <a:cubicBezTo>
                    <a:pt x="421507" y="103827"/>
                    <a:pt x="421507" y="99178"/>
                    <a:pt x="421507" y="99178"/>
                  </a:cubicBezTo>
                  <a:lnTo>
                    <a:pt x="426156" y="94529"/>
                  </a:lnTo>
                  <a:lnTo>
                    <a:pt x="430805" y="94529"/>
                  </a:lnTo>
                  <a:cubicBezTo>
                    <a:pt x="430805" y="94529"/>
                    <a:pt x="430805" y="89880"/>
                    <a:pt x="426156" y="89880"/>
                  </a:cubicBezTo>
                  <a:lnTo>
                    <a:pt x="426156" y="85231"/>
                  </a:lnTo>
                  <a:lnTo>
                    <a:pt x="426156" y="80582"/>
                  </a:lnTo>
                  <a:lnTo>
                    <a:pt x="426156" y="75933"/>
                  </a:lnTo>
                  <a:lnTo>
                    <a:pt x="430805" y="75933"/>
                  </a:lnTo>
                  <a:lnTo>
                    <a:pt x="430805" y="71284"/>
                  </a:lnTo>
                  <a:lnTo>
                    <a:pt x="426156" y="71284"/>
                  </a:lnTo>
                  <a:lnTo>
                    <a:pt x="421507" y="66635"/>
                  </a:lnTo>
                  <a:lnTo>
                    <a:pt x="416858" y="61986"/>
                  </a:lnTo>
                  <a:lnTo>
                    <a:pt x="416858" y="57337"/>
                  </a:lnTo>
                  <a:lnTo>
                    <a:pt x="416858" y="61986"/>
                  </a:lnTo>
                  <a:cubicBezTo>
                    <a:pt x="412209" y="61986"/>
                    <a:pt x="412209" y="61986"/>
                    <a:pt x="412209" y="57337"/>
                  </a:cubicBezTo>
                  <a:lnTo>
                    <a:pt x="412209" y="51139"/>
                  </a:lnTo>
                  <a:lnTo>
                    <a:pt x="407560" y="46490"/>
                  </a:lnTo>
                  <a:lnTo>
                    <a:pt x="402911" y="46490"/>
                  </a:lnTo>
                  <a:cubicBezTo>
                    <a:pt x="402911" y="46490"/>
                    <a:pt x="402911" y="41841"/>
                    <a:pt x="398262" y="41841"/>
                  </a:cubicBezTo>
                  <a:lnTo>
                    <a:pt x="393613" y="41841"/>
                  </a:lnTo>
                  <a:lnTo>
                    <a:pt x="388964" y="41841"/>
                  </a:lnTo>
                  <a:lnTo>
                    <a:pt x="384315" y="37192"/>
                  </a:lnTo>
                  <a:lnTo>
                    <a:pt x="384315" y="37192"/>
                  </a:lnTo>
                  <a:lnTo>
                    <a:pt x="379666" y="37192"/>
                  </a:lnTo>
                  <a:lnTo>
                    <a:pt x="375017" y="37192"/>
                  </a:lnTo>
                  <a:lnTo>
                    <a:pt x="375017" y="32543"/>
                  </a:lnTo>
                  <a:lnTo>
                    <a:pt x="370368" y="32543"/>
                  </a:lnTo>
                  <a:lnTo>
                    <a:pt x="365719" y="32543"/>
                  </a:lnTo>
                  <a:lnTo>
                    <a:pt x="365719" y="27894"/>
                  </a:lnTo>
                  <a:lnTo>
                    <a:pt x="361070" y="27894"/>
                  </a:lnTo>
                  <a:lnTo>
                    <a:pt x="361070" y="23245"/>
                  </a:lnTo>
                  <a:lnTo>
                    <a:pt x="356421" y="23245"/>
                  </a:lnTo>
                  <a:lnTo>
                    <a:pt x="351773" y="23245"/>
                  </a:lnTo>
                  <a:lnTo>
                    <a:pt x="351773" y="18596"/>
                  </a:lnTo>
                  <a:lnTo>
                    <a:pt x="347124" y="18596"/>
                  </a:lnTo>
                  <a:lnTo>
                    <a:pt x="347124" y="13947"/>
                  </a:lnTo>
                  <a:lnTo>
                    <a:pt x="342475" y="13947"/>
                  </a:lnTo>
                  <a:lnTo>
                    <a:pt x="337826" y="9298"/>
                  </a:lnTo>
                  <a:lnTo>
                    <a:pt x="337826" y="9298"/>
                  </a:lnTo>
                  <a:lnTo>
                    <a:pt x="337826" y="4649"/>
                  </a:lnTo>
                  <a:lnTo>
                    <a:pt x="333177" y="0"/>
                  </a:lnTo>
                  <a:lnTo>
                    <a:pt x="328528" y="0"/>
                  </a:lnTo>
                  <a:lnTo>
                    <a:pt x="323879" y="0"/>
                  </a:lnTo>
                  <a:lnTo>
                    <a:pt x="311481" y="0"/>
                  </a:lnTo>
                  <a:lnTo>
                    <a:pt x="320779" y="9298"/>
                  </a:lnTo>
                  <a:lnTo>
                    <a:pt x="320779" y="13947"/>
                  </a:lnTo>
                  <a:lnTo>
                    <a:pt x="320779" y="18596"/>
                  </a:lnTo>
                  <a:lnTo>
                    <a:pt x="316130" y="23245"/>
                  </a:lnTo>
                  <a:lnTo>
                    <a:pt x="311481" y="27894"/>
                  </a:lnTo>
                  <a:lnTo>
                    <a:pt x="306832" y="27894"/>
                  </a:lnTo>
                  <a:lnTo>
                    <a:pt x="306832" y="32543"/>
                  </a:lnTo>
                  <a:lnTo>
                    <a:pt x="316130" y="37192"/>
                  </a:lnTo>
                  <a:lnTo>
                    <a:pt x="306832" y="41841"/>
                  </a:lnTo>
                  <a:cubicBezTo>
                    <a:pt x="306832" y="46490"/>
                    <a:pt x="302183" y="46490"/>
                    <a:pt x="302183" y="46490"/>
                  </a:cubicBezTo>
                  <a:lnTo>
                    <a:pt x="275839" y="37192"/>
                  </a:lnTo>
                  <a:cubicBezTo>
                    <a:pt x="275839" y="37192"/>
                    <a:pt x="271190" y="32543"/>
                    <a:pt x="271190" y="37192"/>
                  </a:cubicBezTo>
                  <a:lnTo>
                    <a:pt x="261892" y="37192"/>
                  </a:lnTo>
                  <a:lnTo>
                    <a:pt x="260343" y="37192"/>
                  </a:lnTo>
                  <a:lnTo>
                    <a:pt x="255694" y="32543"/>
                  </a:lnTo>
                  <a:lnTo>
                    <a:pt x="251045" y="32543"/>
                  </a:lnTo>
                  <a:lnTo>
                    <a:pt x="246396" y="32543"/>
                  </a:lnTo>
                  <a:cubicBezTo>
                    <a:pt x="241747" y="32543"/>
                    <a:pt x="241747" y="37192"/>
                    <a:pt x="241747" y="37192"/>
                  </a:cubicBezTo>
                  <a:lnTo>
                    <a:pt x="241747" y="55788"/>
                  </a:lnTo>
                  <a:lnTo>
                    <a:pt x="232449" y="65086"/>
                  </a:lnTo>
                  <a:lnTo>
                    <a:pt x="232449" y="69735"/>
                  </a:lnTo>
                  <a:lnTo>
                    <a:pt x="220052" y="65086"/>
                  </a:lnTo>
                  <a:cubicBezTo>
                    <a:pt x="220052" y="65086"/>
                    <a:pt x="220052" y="60437"/>
                    <a:pt x="215403" y="60437"/>
                  </a:cubicBezTo>
                  <a:lnTo>
                    <a:pt x="210754" y="60437"/>
                  </a:lnTo>
                  <a:lnTo>
                    <a:pt x="210754" y="65086"/>
                  </a:lnTo>
                  <a:lnTo>
                    <a:pt x="206105" y="65086"/>
                  </a:lnTo>
                  <a:lnTo>
                    <a:pt x="193707" y="74384"/>
                  </a:lnTo>
                  <a:lnTo>
                    <a:pt x="193707" y="79033"/>
                  </a:lnTo>
                  <a:lnTo>
                    <a:pt x="189058" y="79033"/>
                  </a:lnTo>
                  <a:lnTo>
                    <a:pt x="189058" y="88331"/>
                  </a:lnTo>
                  <a:cubicBezTo>
                    <a:pt x="189058" y="88331"/>
                    <a:pt x="189058" y="88331"/>
                    <a:pt x="184409" y="92979"/>
                  </a:cubicBezTo>
                  <a:cubicBezTo>
                    <a:pt x="179760" y="92979"/>
                    <a:pt x="179760" y="97628"/>
                    <a:pt x="179760" y="97628"/>
                  </a:cubicBezTo>
                  <a:lnTo>
                    <a:pt x="175111" y="97628"/>
                  </a:lnTo>
                  <a:lnTo>
                    <a:pt x="170462" y="97628"/>
                  </a:lnTo>
                  <a:lnTo>
                    <a:pt x="170462" y="102277"/>
                  </a:lnTo>
                  <a:lnTo>
                    <a:pt x="175111" y="102277"/>
                  </a:lnTo>
                  <a:lnTo>
                    <a:pt x="175111" y="106926"/>
                  </a:lnTo>
                  <a:lnTo>
                    <a:pt x="179760" y="116224"/>
                  </a:lnTo>
                  <a:lnTo>
                    <a:pt x="179760" y="130171"/>
                  </a:lnTo>
                  <a:lnTo>
                    <a:pt x="170462" y="134820"/>
                  </a:lnTo>
                  <a:lnTo>
                    <a:pt x="170462" y="139469"/>
                  </a:lnTo>
                  <a:lnTo>
                    <a:pt x="165814" y="139469"/>
                  </a:lnTo>
                  <a:lnTo>
                    <a:pt x="165814" y="144118"/>
                  </a:lnTo>
                  <a:lnTo>
                    <a:pt x="161164" y="144118"/>
                  </a:lnTo>
                  <a:lnTo>
                    <a:pt x="161164" y="148767"/>
                  </a:lnTo>
                  <a:lnTo>
                    <a:pt x="156516" y="153416"/>
                  </a:lnTo>
                  <a:lnTo>
                    <a:pt x="156516" y="159615"/>
                  </a:lnTo>
                  <a:lnTo>
                    <a:pt x="144118" y="164264"/>
                  </a:lnTo>
                  <a:lnTo>
                    <a:pt x="144118" y="168913"/>
                  </a:lnTo>
                  <a:lnTo>
                    <a:pt x="148767" y="168913"/>
                  </a:lnTo>
                  <a:lnTo>
                    <a:pt x="153416" y="168913"/>
                  </a:lnTo>
                  <a:cubicBezTo>
                    <a:pt x="153416" y="168913"/>
                    <a:pt x="158065" y="168913"/>
                    <a:pt x="153416" y="168913"/>
                  </a:cubicBezTo>
                  <a:lnTo>
                    <a:pt x="153416" y="173562"/>
                  </a:lnTo>
                  <a:lnTo>
                    <a:pt x="144118" y="178211"/>
                  </a:lnTo>
                  <a:lnTo>
                    <a:pt x="144118" y="182860"/>
                  </a:lnTo>
                  <a:lnTo>
                    <a:pt x="131721" y="182860"/>
                  </a:lnTo>
                  <a:lnTo>
                    <a:pt x="131721" y="187509"/>
                  </a:lnTo>
                  <a:lnTo>
                    <a:pt x="119324" y="187509"/>
                  </a:lnTo>
                  <a:lnTo>
                    <a:pt x="114675" y="196807"/>
                  </a:lnTo>
                  <a:lnTo>
                    <a:pt x="119324" y="196807"/>
                  </a:lnTo>
                  <a:lnTo>
                    <a:pt x="119324" y="201456"/>
                  </a:lnTo>
                  <a:lnTo>
                    <a:pt x="119324" y="206105"/>
                  </a:lnTo>
                  <a:lnTo>
                    <a:pt x="119324" y="210754"/>
                  </a:lnTo>
                  <a:lnTo>
                    <a:pt x="114675" y="215402"/>
                  </a:lnTo>
                  <a:lnTo>
                    <a:pt x="114675" y="221601"/>
                  </a:lnTo>
                  <a:lnTo>
                    <a:pt x="114675" y="235548"/>
                  </a:lnTo>
                  <a:lnTo>
                    <a:pt x="110026" y="240197"/>
                  </a:lnTo>
                  <a:lnTo>
                    <a:pt x="110026" y="244846"/>
                  </a:lnTo>
                  <a:lnTo>
                    <a:pt x="110026" y="249495"/>
                  </a:lnTo>
                  <a:lnTo>
                    <a:pt x="100728" y="258793"/>
                  </a:lnTo>
                  <a:lnTo>
                    <a:pt x="96079" y="263442"/>
                  </a:lnTo>
                  <a:cubicBezTo>
                    <a:pt x="91430" y="263442"/>
                    <a:pt x="91430" y="268091"/>
                    <a:pt x="91430" y="268091"/>
                  </a:cubicBezTo>
                  <a:lnTo>
                    <a:pt x="86781" y="272740"/>
                  </a:lnTo>
                  <a:cubicBezTo>
                    <a:pt x="86781" y="272740"/>
                    <a:pt x="86781" y="277389"/>
                    <a:pt x="91430" y="277389"/>
                  </a:cubicBezTo>
                  <a:lnTo>
                    <a:pt x="96079" y="277389"/>
                  </a:lnTo>
                  <a:cubicBezTo>
                    <a:pt x="96079" y="277389"/>
                    <a:pt x="96079" y="286687"/>
                    <a:pt x="100728" y="286687"/>
                  </a:cubicBezTo>
                  <a:lnTo>
                    <a:pt x="100728" y="282038"/>
                  </a:lnTo>
                  <a:cubicBezTo>
                    <a:pt x="100728" y="286687"/>
                    <a:pt x="105377" y="286687"/>
                    <a:pt x="105377" y="286687"/>
                  </a:cubicBezTo>
                  <a:lnTo>
                    <a:pt x="100728" y="295985"/>
                  </a:lnTo>
                  <a:lnTo>
                    <a:pt x="100728" y="300634"/>
                  </a:lnTo>
                  <a:cubicBezTo>
                    <a:pt x="100728" y="305283"/>
                    <a:pt x="100728" y="300634"/>
                    <a:pt x="100728" y="300634"/>
                  </a:cubicBezTo>
                  <a:lnTo>
                    <a:pt x="96079" y="309932"/>
                  </a:lnTo>
                  <a:lnTo>
                    <a:pt x="91430" y="309932"/>
                  </a:lnTo>
                  <a:lnTo>
                    <a:pt x="86781" y="309932"/>
                  </a:lnTo>
                  <a:lnTo>
                    <a:pt x="74384" y="305283"/>
                  </a:lnTo>
                  <a:lnTo>
                    <a:pt x="61986" y="305283"/>
                  </a:lnTo>
                  <a:cubicBezTo>
                    <a:pt x="61986" y="305283"/>
                    <a:pt x="61986" y="305283"/>
                    <a:pt x="57337" y="309932"/>
                  </a:cubicBezTo>
                  <a:lnTo>
                    <a:pt x="52688" y="309932"/>
                  </a:lnTo>
                  <a:lnTo>
                    <a:pt x="52688" y="314581"/>
                  </a:lnTo>
                  <a:lnTo>
                    <a:pt x="48040" y="319230"/>
                  </a:lnTo>
                  <a:lnTo>
                    <a:pt x="43390" y="323879"/>
                  </a:lnTo>
                  <a:lnTo>
                    <a:pt x="38741" y="323879"/>
                  </a:lnTo>
                  <a:lnTo>
                    <a:pt x="38741" y="330077"/>
                  </a:lnTo>
                  <a:lnTo>
                    <a:pt x="34093" y="330077"/>
                  </a:lnTo>
                  <a:lnTo>
                    <a:pt x="34093" y="334726"/>
                  </a:lnTo>
                  <a:cubicBezTo>
                    <a:pt x="29444" y="334726"/>
                    <a:pt x="29444" y="339375"/>
                    <a:pt x="29444" y="339375"/>
                  </a:cubicBezTo>
                  <a:lnTo>
                    <a:pt x="29444" y="348673"/>
                  </a:lnTo>
                  <a:lnTo>
                    <a:pt x="24795" y="353322"/>
                  </a:lnTo>
                  <a:lnTo>
                    <a:pt x="24795" y="357971"/>
                  </a:lnTo>
                  <a:lnTo>
                    <a:pt x="29444" y="362620"/>
                  </a:lnTo>
                  <a:lnTo>
                    <a:pt x="29444" y="367269"/>
                  </a:lnTo>
                  <a:lnTo>
                    <a:pt x="34093" y="371918"/>
                  </a:lnTo>
                  <a:lnTo>
                    <a:pt x="29444" y="376567"/>
                  </a:lnTo>
                  <a:lnTo>
                    <a:pt x="29444" y="385865"/>
                  </a:lnTo>
                  <a:lnTo>
                    <a:pt x="29444" y="390514"/>
                  </a:lnTo>
                  <a:cubicBezTo>
                    <a:pt x="24795" y="390514"/>
                    <a:pt x="24795" y="390514"/>
                    <a:pt x="29444" y="395163"/>
                  </a:cubicBezTo>
                  <a:lnTo>
                    <a:pt x="34093" y="409110"/>
                  </a:lnTo>
                  <a:cubicBezTo>
                    <a:pt x="38741" y="409110"/>
                    <a:pt x="38741" y="413759"/>
                    <a:pt x="38741" y="413759"/>
                  </a:cubicBezTo>
                  <a:lnTo>
                    <a:pt x="29444" y="441653"/>
                  </a:lnTo>
                  <a:lnTo>
                    <a:pt x="38741" y="450951"/>
                  </a:lnTo>
                  <a:lnTo>
                    <a:pt x="43390" y="450951"/>
                  </a:lnTo>
                  <a:lnTo>
                    <a:pt x="48040" y="450951"/>
                  </a:lnTo>
                  <a:lnTo>
                    <a:pt x="57337" y="455599"/>
                  </a:lnTo>
                  <a:lnTo>
                    <a:pt x="57337" y="460248"/>
                  </a:lnTo>
                  <a:lnTo>
                    <a:pt x="57337" y="464897"/>
                  </a:lnTo>
                  <a:lnTo>
                    <a:pt x="52688" y="464897"/>
                  </a:lnTo>
                  <a:lnTo>
                    <a:pt x="52688" y="469546"/>
                  </a:lnTo>
                  <a:lnTo>
                    <a:pt x="52688" y="474195"/>
                  </a:lnTo>
                  <a:lnTo>
                    <a:pt x="48040" y="474195"/>
                  </a:lnTo>
                  <a:lnTo>
                    <a:pt x="35642" y="478844"/>
                  </a:lnTo>
                  <a:lnTo>
                    <a:pt x="40291" y="488142"/>
                  </a:lnTo>
                  <a:lnTo>
                    <a:pt x="40291" y="492791"/>
                  </a:lnTo>
                  <a:lnTo>
                    <a:pt x="40291" y="497440"/>
                  </a:lnTo>
                  <a:lnTo>
                    <a:pt x="49589" y="511387"/>
                  </a:lnTo>
                  <a:lnTo>
                    <a:pt x="49589" y="516036"/>
                  </a:lnTo>
                  <a:lnTo>
                    <a:pt x="44940" y="520685"/>
                  </a:lnTo>
                  <a:lnTo>
                    <a:pt x="44940" y="525334"/>
                  </a:lnTo>
                  <a:lnTo>
                    <a:pt x="44940" y="529983"/>
                  </a:lnTo>
                  <a:lnTo>
                    <a:pt x="49589" y="529983"/>
                  </a:lnTo>
                  <a:lnTo>
                    <a:pt x="44940" y="534632"/>
                  </a:lnTo>
                  <a:lnTo>
                    <a:pt x="44940" y="539281"/>
                  </a:lnTo>
                  <a:lnTo>
                    <a:pt x="40291" y="539281"/>
                  </a:lnTo>
                  <a:lnTo>
                    <a:pt x="40291" y="547029"/>
                  </a:lnTo>
                  <a:lnTo>
                    <a:pt x="35642" y="547029"/>
                  </a:lnTo>
                  <a:lnTo>
                    <a:pt x="35642" y="551678"/>
                  </a:lnTo>
                  <a:lnTo>
                    <a:pt x="30993" y="551678"/>
                  </a:lnTo>
                  <a:lnTo>
                    <a:pt x="26344" y="551678"/>
                  </a:lnTo>
                  <a:cubicBezTo>
                    <a:pt x="26344" y="547029"/>
                    <a:pt x="26344" y="547029"/>
                    <a:pt x="26344" y="551678"/>
                  </a:cubicBezTo>
                  <a:lnTo>
                    <a:pt x="27894" y="551678"/>
                  </a:lnTo>
                  <a:cubicBezTo>
                    <a:pt x="27894" y="556327"/>
                    <a:pt x="27894" y="556327"/>
                    <a:pt x="32543" y="556327"/>
                  </a:cubicBezTo>
                  <a:lnTo>
                    <a:pt x="32543" y="560976"/>
                  </a:lnTo>
                  <a:lnTo>
                    <a:pt x="27894" y="560976"/>
                  </a:lnTo>
                  <a:lnTo>
                    <a:pt x="23245" y="560976"/>
                  </a:lnTo>
                  <a:cubicBezTo>
                    <a:pt x="18596" y="560976"/>
                    <a:pt x="18596" y="565625"/>
                    <a:pt x="18596" y="565625"/>
                  </a:cubicBezTo>
                  <a:lnTo>
                    <a:pt x="23245" y="570274"/>
                  </a:lnTo>
                  <a:lnTo>
                    <a:pt x="23245" y="574923"/>
                  </a:lnTo>
                  <a:lnTo>
                    <a:pt x="23245" y="579572"/>
                  </a:lnTo>
                  <a:cubicBezTo>
                    <a:pt x="23245" y="579572"/>
                    <a:pt x="27894" y="579572"/>
                    <a:pt x="27894" y="584221"/>
                  </a:cubicBezTo>
                  <a:lnTo>
                    <a:pt x="27894" y="588870"/>
                  </a:lnTo>
                  <a:lnTo>
                    <a:pt x="23245" y="598168"/>
                  </a:lnTo>
                  <a:lnTo>
                    <a:pt x="23245" y="602817"/>
                  </a:lnTo>
                  <a:cubicBezTo>
                    <a:pt x="23245" y="607466"/>
                    <a:pt x="23245" y="607466"/>
                    <a:pt x="18596" y="607466"/>
                  </a:cubicBezTo>
                  <a:cubicBezTo>
                    <a:pt x="18596" y="612115"/>
                    <a:pt x="18596" y="612115"/>
                    <a:pt x="13947" y="607466"/>
                  </a:cubicBezTo>
                  <a:lnTo>
                    <a:pt x="13947" y="602817"/>
                  </a:lnTo>
                  <a:cubicBezTo>
                    <a:pt x="13947" y="598168"/>
                    <a:pt x="9298" y="598168"/>
                    <a:pt x="9298" y="598168"/>
                  </a:cubicBezTo>
                  <a:lnTo>
                    <a:pt x="4649" y="598168"/>
                  </a:lnTo>
                  <a:lnTo>
                    <a:pt x="4649" y="602817"/>
                  </a:lnTo>
                  <a:lnTo>
                    <a:pt x="0" y="602817"/>
                  </a:lnTo>
                  <a:lnTo>
                    <a:pt x="4649" y="602817"/>
                  </a:lnTo>
                  <a:cubicBezTo>
                    <a:pt x="4649" y="607466"/>
                    <a:pt x="0" y="607466"/>
                    <a:pt x="0" y="612115"/>
                  </a:cubicBezTo>
                  <a:lnTo>
                    <a:pt x="0" y="621413"/>
                  </a:lnTo>
                  <a:lnTo>
                    <a:pt x="4649" y="626062"/>
                  </a:lnTo>
                  <a:lnTo>
                    <a:pt x="4649" y="635360"/>
                  </a:lnTo>
                  <a:lnTo>
                    <a:pt x="4649" y="640009"/>
                  </a:lnTo>
                  <a:cubicBezTo>
                    <a:pt x="4649" y="644658"/>
                    <a:pt x="4649" y="644658"/>
                    <a:pt x="4649" y="640009"/>
                  </a:cubicBezTo>
                  <a:cubicBezTo>
                    <a:pt x="9298" y="640009"/>
                    <a:pt x="9298" y="644658"/>
                    <a:pt x="9298" y="644658"/>
                  </a:cubicBezTo>
                  <a:lnTo>
                    <a:pt x="9298" y="649307"/>
                  </a:lnTo>
                  <a:lnTo>
                    <a:pt x="9298" y="658605"/>
                  </a:lnTo>
                  <a:cubicBezTo>
                    <a:pt x="13947" y="658605"/>
                    <a:pt x="13947" y="658605"/>
                    <a:pt x="13947" y="663254"/>
                  </a:cubicBezTo>
                  <a:cubicBezTo>
                    <a:pt x="18596" y="667903"/>
                    <a:pt x="23245" y="649307"/>
                    <a:pt x="23245" y="658605"/>
                  </a:cubicBezTo>
                  <a:cubicBezTo>
                    <a:pt x="23245" y="658605"/>
                    <a:pt x="18596" y="663254"/>
                    <a:pt x="18596" y="667903"/>
                  </a:cubicBezTo>
                  <a:lnTo>
                    <a:pt x="18596" y="672552"/>
                  </a:lnTo>
                  <a:lnTo>
                    <a:pt x="18596" y="681850"/>
                  </a:lnTo>
                  <a:cubicBezTo>
                    <a:pt x="18596" y="686499"/>
                    <a:pt x="23245" y="677201"/>
                    <a:pt x="23245" y="677201"/>
                  </a:cubicBezTo>
                  <a:lnTo>
                    <a:pt x="23245" y="686499"/>
                  </a:lnTo>
                  <a:cubicBezTo>
                    <a:pt x="27894" y="686499"/>
                    <a:pt x="27894" y="681850"/>
                    <a:pt x="27894" y="681850"/>
                  </a:cubicBezTo>
                  <a:cubicBezTo>
                    <a:pt x="32543" y="686499"/>
                    <a:pt x="27894" y="691148"/>
                    <a:pt x="27894" y="695796"/>
                  </a:cubicBezTo>
                  <a:lnTo>
                    <a:pt x="37192" y="695796"/>
                  </a:lnTo>
                  <a:lnTo>
                    <a:pt x="37192" y="705094"/>
                  </a:lnTo>
                  <a:cubicBezTo>
                    <a:pt x="37192" y="709743"/>
                    <a:pt x="41841" y="709743"/>
                    <a:pt x="46490" y="714392"/>
                  </a:cubicBezTo>
                  <a:lnTo>
                    <a:pt x="46490" y="719041"/>
                  </a:lnTo>
                  <a:cubicBezTo>
                    <a:pt x="46490" y="723690"/>
                    <a:pt x="51139" y="719041"/>
                    <a:pt x="51139" y="723690"/>
                  </a:cubicBezTo>
                  <a:lnTo>
                    <a:pt x="55788" y="728339"/>
                  </a:lnTo>
                  <a:lnTo>
                    <a:pt x="55788" y="732988"/>
                  </a:lnTo>
                  <a:cubicBezTo>
                    <a:pt x="60437" y="737637"/>
                    <a:pt x="60437" y="732988"/>
                    <a:pt x="65086" y="732988"/>
                  </a:cubicBezTo>
                  <a:cubicBezTo>
                    <a:pt x="65086" y="737637"/>
                    <a:pt x="65086" y="737637"/>
                    <a:pt x="69735" y="737637"/>
                  </a:cubicBezTo>
                  <a:cubicBezTo>
                    <a:pt x="69735" y="737637"/>
                    <a:pt x="69735" y="742286"/>
                    <a:pt x="65086" y="746935"/>
                  </a:cubicBezTo>
                  <a:cubicBezTo>
                    <a:pt x="65086" y="746935"/>
                    <a:pt x="55788" y="737637"/>
                    <a:pt x="55788" y="746935"/>
                  </a:cubicBezTo>
                  <a:lnTo>
                    <a:pt x="60437" y="751584"/>
                  </a:lnTo>
                  <a:lnTo>
                    <a:pt x="65086" y="751584"/>
                  </a:lnTo>
                  <a:cubicBezTo>
                    <a:pt x="65086" y="756233"/>
                    <a:pt x="65086" y="756233"/>
                    <a:pt x="60437" y="756233"/>
                  </a:cubicBezTo>
                  <a:lnTo>
                    <a:pt x="55788" y="751584"/>
                  </a:lnTo>
                  <a:lnTo>
                    <a:pt x="51139" y="751584"/>
                  </a:lnTo>
                  <a:lnTo>
                    <a:pt x="51139" y="756233"/>
                  </a:lnTo>
                  <a:cubicBezTo>
                    <a:pt x="55788" y="756233"/>
                    <a:pt x="55788" y="756233"/>
                    <a:pt x="51139" y="756233"/>
                  </a:cubicBezTo>
                  <a:lnTo>
                    <a:pt x="55788" y="760882"/>
                  </a:lnTo>
                  <a:cubicBezTo>
                    <a:pt x="60437" y="765531"/>
                    <a:pt x="55788" y="770180"/>
                    <a:pt x="60437" y="774829"/>
                  </a:cubicBezTo>
                  <a:cubicBezTo>
                    <a:pt x="65086" y="774829"/>
                    <a:pt x="65086" y="774829"/>
                    <a:pt x="65086" y="779478"/>
                  </a:cubicBezTo>
                  <a:cubicBezTo>
                    <a:pt x="65086" y="779478"/>
                    <a:pt x="69735" y="779478"/>
                    <a:pt x="65086" y="779478"/>
                  </a:cubicBezTo>
                  <a:lnTo>
                    <a:pt x="65086" y="784127"/>
                  </a:lnTo>
                  <a:lnTo>
                    <a:pt x="69735" y="784127"/>
                  </a:lnTo>
                  <a:cubicBezTo>
                    <a:pt x="69735" y="784127"/>
                    <a:pt x="74384" y="784127"/>
                    <a:pt x="69735" y="788776"/>
                  </a:cubicBezTo>
                  <a:lnTo>
                    <a:pt x="65086" y="788776"/>
                  </a:lnTo>
                  <a:lnTo>
                    <a:pt x="65086" y="793425"/>
                  </a:lnTo>
                  <a:cubicBezTo>
                    <a:pt x="65086" y="798074"/>
                    <a:pt x="69735" y="798074"/>
                    <a:pt x="69735" y="798074"/>
                  </a:cubicBezTo>
                  <a:lnTo>
                    <a:pt x="65086" y="798074"/>
                  </a:lnTo>
                  <a:cubicBezTo>
                    <a:pt x="65086" y="798074"/>
                    <a:pt x="60437" y="802723"/>
                    <a:pt x="65086" y="802723"/>
                  </a:cubicBezTo>
                  <a:lnTo>
                    <a:pt x="69735" y="798074"/>
                  </a:lnTo>
                  <a:lnTo>
                    <a:pt x="69735" y="802723"/>
                  </a:lnTo>
                  <a:lnTo>
                    <a:pt x="74384" y="802723"/>
                  </a:lnTo>
                  <a:lnTo>
                    <a:pt x="83682" y="802723"/>
                  </a:lnTo>
                  <a:lnTo>
                    <a:pt x="88331" y="802723"/>
                  </a:lnTo>
                  <a:cubicBezTo>
                    <a:pt x="88331" y="798074"/>
                    <a:pt x="88331" y="798074"/>
                    <a:pt x="92980" y="798074"/>
                  </a:cubicBezTo>
                  <a:cubicBezTo>
                    <a:pt x="92980" y="798074"/>
                    <a:pt x="92980" y="798074"/>
                    <a:pt x="97629" y="798074"/>
                  </a:cubicBezTo>
                  <a:lnTo>
                    <a:pt x="102278" y="798074"/>
                  </a:lnTo>
                  <a:lnTo>
                    <a:pt x="106926" y="798074"/>
                  </a:lnTo>
                  <a:cubicBezTo>
                    <a:pt x="106926" y="802723"/>
                    <a:pt x="116224" y="802723"/>
                    <a:pt x="116224" y="798074"/>
                  </a:cubicBezTo>
                  <a:cubicBezTo>
                    <a:pt x="116224" y="798074"/>
                    <a:pt x="120873" y="798074"/>
                    <a:pt x="120873" y="793425"/>
                  </a:cubicBezTo>
                  <a:lnTo>
                    <a:pt x="120873" y="788776"/>
                  </a:lnTo>
                  <a:lnTo>
                    <a:pt x="116224" y="784127"/>
                  </a:lnTo>
                  <a:lnTo>
                    <a:pt x="116224" y="774829"/>
                  </a:lnTo>
                  <a:lnTo>
                    <a:pt x="120873" y="774829"/>
                  </a:lnTo>
                  <a:lnTo>
                    <a:pt x="120873" y="770180"/>
                  </a:lnTo>
                  <a:cubicBezTo>
                    <a:pt x="125522" y="765531"/>
                    <a:pt x="125522" y="765531"/>
                    <a:pt x="130171" y="765531"/>
                  </a:cubicBezTo>
                  <a:cubicBezTo>
                    <a:pt x="130171" y="770180"/>
                    <a:pt x="134820" y="770180"/>
                    <a:pt x="134820" y="770180"/>
                  </a:cubicBezTo>
                  <a:lnTo>
                    <a:pt x="134820" y="763981"/>
                  </a:lnTo>
                  <a:lnTo>
                    <a:pt x="139469" y="763981"/>
                  </a:lnTo>
                  <a:lnTo>
                    <a:pt x="144118" y="763981"/>
                  </a:lnTo>
                  <a:lnTo>
                    <a:pt x="148767" y="763981"/>
                  </a:lnTo>
                  <a:lnTo>
                    <a:pt x="158065" y="763981"/>
                  </a:lnTo>
                  <a:lnTo>
                    <a:pt x="162714" y="763981"/>
                  </a:lnTo>
                  <a:lnTo>
                    <a:pt x="167363" y="763981"/>
                  </a:lnTo>
                  <a:lnTo>
                    <a:pt x="172012" y="763981"/>
                  </a:lnTo>
                  <a:lnTo>
                    <a:pt x="172012" y="768630"/>
                  </a:lnTo>
                  <a:cubicBezTo>
                    <a:pt x="176661" y="768630"/>
                    <a:pt x="176661" y="763981"/>
                    <a:pt x="181310" y="759332"/>
                  </a:cubicBezTo>
                  <a:lnTo>
                    <a:pt x="185959" y="759332"/>
                  </a:lnTo>
                  <a:lnTo>
                    <a:pt x="185959" y="754684"/>
                  </a:lnTo>
                  <a:cubicBezTo>
                    <a:pt x="185959" y="750035"/>
                    <a:pt x="190608" y="745386"/>
                    <a:pt x="190608" y="740737"/>
                  </a:cubicBezTo>
                  <a:lnTo>
                    <a:pt x="190608" y="736088"/>
                  </a:lnTo>
                  <a:cubicBezTo>
                    <a:pt x="190608" y="736088"/>
                    <a:pt x="195257" y="740737"/>
                    <a:pt x="195257" y="736088"/>
                  </a:cubicBezTo>
                  <a:lnTo>
                    <a:pt x="195257" y="731439"/>
                  </a:lnTo>
                  <a:cubicBezTo>
                    <a:pt x="195257" y="731439"/>
                    <a:pt x="195257" y="726790"/>
                    <a:pt x="199906" y="726790"/>
                  </a:cubicBezTo>
                  <a:lnTo>
                    <a:pt x="199906" y="722141"/>
                  </a:lnTo>
                  <a:cubicBezTo>
                    <a:pt x="199906" y="717492"/>
                    <a:pt x="199906" y="717492"/>
                    <a:pt x="204555" y="717492"/>
                  </a:cubicBezTo>
                  <a:cubicBezTo>
                    <a:pt x="204555" y="712843"/>
                    <a:pt x="199906" y="708194"/>
                    <a:pt x="199906" y="708194"/>
                  </a:cubicBezTo>
                  <a:cubicBezTo>
                    <a:pt x="199906" y="698896"/>
                    <a:pt x="204555" y="703545"/>
                    <a:pt x="204555" y="698896"/>
                  </a:cubicBezTo>
                  <a:cubicBezTo>
                    <a:pt x="204555" y="698896"/>
                    <a:pt x="204555" y="703545"/>
                    <a:pt x="204555" y="698896"/>
                  </a:cubicBezTo>
                  <a:cubicBezTo>
                    <a:pt x="204555" y="694247"/>
                    <a:pt x="204555" y="698896"/>
                    <a:pt x="209204" y="698896"/>
                  </a:cubicBezTo>
                  <a:lnTo>
                    <a:pt x="209204" y="694247"/>
                  </a:lnTo>
                  <a:lnTo>
                    <a:pt x="209204" y="689598"/>
                  </a:lnTo>
                  <a:cubicBezTo>
                    <a:pt x="209204" y="684949"/>
                    <a:pt x="196807" y="689598"/>
                    <a:pt x="204555" y="684949"/>
                  </a:cubicBezTo>
                  <a:cubicBezTo>
                    <a:pt x="204555" y="684949"/>
                    <a:pt x="199906" y="680300"/>
                    <a:pt x="209204" y="680300"/>
                  </a:cubicBezTo>
                  <a:cubicBezTo>
                    <a:pt x="209204" y="684949"/>
                    <a:pt x="209204" y="680300"/>
                    <a:pt x="209204" y="680300"/>
                  </a:cubicBezTo>
                  <a:cubicBezTo>
                    <a:pt x="213853" y="680300"/>
                    <a:pt x="209204" y="671002"/>
                    <a:pt x="209204" y="675651"/>
                  </a:cubicBezTo>
                  <a:lnTo>
                    <a:pt x="204555" y="675651"/>
                  </a:lnTo>
                  <a:cubicBezTo>
                    <a:pt x="204555" y="671002"/>
                    <a:pt x="204555" y="675651"/>
                    <a:pt x="199906" y="671002"/>
                  </a:cubicBezTo>
                  <a:cubicBezTo>
                    <a:pt x="199906" y="671002"/>
                    <a:pt x="209204" y="675651"/>
                    <a:pt x="204555" y="671002"/>
                  </a:cubicBezTo>
                  <a:cubicBezTo>
                    <a:pt x="204555" y="666353"/>
                    <a:pt x="209204" y="675651"/>
                    <a:pt x="209204" y="671002"/>
                  </a:cubicBezTo>
                  <a:lnTo>
                    <a:pt x="213853" y="671002"/>
                  </a:lnTo>
                  <a:cubicBezTo>
                    <a:pt x="213853" y="666353"/>
                    <a:pt x="209204" y="666353"/>
                    <a:pt x="213853" y="666353"/>
                  </a:cubicBezTo>
                  <a:lnTo>
                    <a:pt x="213853" y="661704"/>
                  </a:lnTo>
                  <a:cubicBezTo>
                    <a:pt x="209204" y="657055"/>
                    <a:pt x="209204" y="657055"/>
                    <a:pt x="213853" y="661704"/>
                  </a:cubicBezTo>
                  <a:lnTo>
                    <a:pt x="213853" y="655505"/>
                  </a:lnTo>
                  <a:cubicBezTo>
                    <a:pt x="218502" y="650856"/>
                    <a:pt x="204555" y="646207"/>
                    <a:pt x="213853" y="650856"/>
                  </a:cubicBezTo>
                  <a:cubicBezTo>
                    <a:pt x="213853" y="646207"/>
                    <a:pt x="209204" y="646207"/>
                    <a:pt x="209204" y="646207"/>
                  </a:cubicBezTo>
                  <a:lnTo>
                    <a:pt x="213853" y="646207"/>
                  </a:lnTo>
                  <a:lnTo>
                    <a:pt x="213853" y="641558"/>
                  </a:lnTo>
                  <a:lnTo>
                    <a:pt x="209204" y="641558"/>
                  </a:lnTo>
                  <a:cubicBezTo>
                    <a:pt x="209204" y="641558"/>
                    <a:pt x="213853" y="641558"/>
                    <a:pt x="209204" y="641558"/>
                  </a:cubicBezTo>
                  <a:cubicBezTo>
                    <a:pt x="204555" y="636910"/>
                    <a:pt x="213853" y="636910"/>
                    <a:pt x="213853" y="636910"/>
                  </a:cubicBezTo>
                  <a:lnTo>
                    <a:pt x="218502" y="636910"/>
                  </a:lnTo>
                  <a:lnTo>
                    <a:pt x="213853" y="632261"/>
                  </a:lnTo>
                  <a:lnTo>
                    <a:pt x="209204" y="627612"/>
                  </a:lnTo>
                  <a:lnTo>
                    <a:pt x="199906" y="627612"/>
                  </a:lnTo>
                  <a:cubicBezTo>
                    <a:pt x="195257" y="632261"/>
                    <a:pt x="195257" y="627612"/>
                    <a:pt x="195257" y="627612"/>
                  </a:cubicBezTo>
                  <a:cubicBezTo>
                    <a:pt x="185959" y="622963"/>
                    <a:pt x="199906" y="627612"/>
                    <a:pt x="212303" y="627612"/>
                  </a:cubicBezTo>
                  <a:cubicBezTo>
                    <a:pt x="212303" y="627612"/>
                    <a:pt x="221601" y="632261"/>
                    <a:pt x="216952" y="627612"/>
                  </a:cubicBezTo>
                  <a:cubicBezTo>
                    <a:pt x="216952" y="622963"/>
                    <a:pt x="221601" y="627612"/>
                    <a:pt x="221601" y="627612"/>
                  </a:cubicBezTo>
                  <a:cubicBezTo>
                    <a:pt x="221601" y="627612"/>
                    <a:pt x="226250" y="622963"/>
                    <a:pt x="221601" y="622963"/>
                  </a:cubicBezTo>
                  <a:lnTo>
                    <a:pt x="226250" y="622963"/>
                  </a:lnTo>
                  <a:cubicBezTo>
                    <a:pt x="226250" y="622963"/>
                    <a:pt x="230899" y="627612"/>
                    <a:pt x="230899" y="622963"/>
                  </a:cubicBezTo>
                  <a:cubicBezTo>
                    <a:pt x="230899" y="618314"/>
                    <a:pt x="235548" y="627612"/>
                    <a:pt x="235548" y="622963"/>
                  </a:cubicBezTo>
                  <a:lnTo>
                    <a:pt x="235548" y="618314"/>
                  </a:lnTo>
                  <a:cubicBezTo>
                    <a:pt x="235548" y="618314"/>
                    <a:pt x="240197" y="618314"/>
                    <a:pt x="240197" y="613665"/>
                  </a:cubicBezTo>
                  <a:cubicBezTo>
                    <a:pt x="230899" y="609016"/>
                    <a:pt x="240197" y="613665"/>
                    <a:pt x="240197" y="613665"/>
                  </a:cubicBezTo>
                  <a:cubicBezTo>
                    <a:pt x="240197" y="609016"/>
                    <a:pt x="240197" y="604367"/>
                    <a:pt x="244846" y="609016"/>
                  </a:cubicBezTo>
                  <a:lnTo>
                    <a:pt x="244846" y="613665"/>
                  </a:lnTo>
                  <a:cubicBezTo>
                    <a:pt x="244846" y="609016"/>
                    <a:pt x="249495" y="609016"/>
                    <a:pt x="249495" y="618314"/>
                  </a:cubicBezTo>
                  <a:cubicBezTo>
                    <a:pt x="254144" y="618314"/>
                    <a:pt x="254144" y="613665"/>
                    <a:pt x="254144" y="609016"/>
                  </a:cubicBezTo>
                  <a:lnTo>
                    <a:pt x="254144" y="604367"/>
                  </a:lnTo>
                  <a:lnTo>
                    <a:pt x="258793" y="599718"/>
                  </a:lnTo>
                  <a:lnTo>
                    <a:pt x="268091" y="599718"/>
                  </a:lnTo>
                  <a:cubicBezTo>
                    <a:pt x="268091" y="599718"/>
                    <a:pt x="272740" y="609016"/>
                    <a:pt x="272740" y="604367"/>
                  </a:cubicBezTo>
                  <a:cubicBezTo>
                    <a:pt x="282038" y="599718"/>
                    <a:pt x="268091" y="604367"/>
                    <a:pt x="272740" y="599718"/>
                  </a:cubicBezTo>
                  <a:cubicBezTo>
                    <a:pt x="268091" y="599718"/>
                    <a:pt x="263442" y="595069"/>
                    <a:pt x="268091" y="595069"/>
                  </a:cubicBezTo>
                  <a:cubicBezTo>
                    <a:pt x="277389" y="599718"/>
                    <a:pt x="268091" y="590420"/>
                    <a:pt x="272740" y="595069"/>
                  </a:cubicBezTo>
                  <a:cubicBezTo>
                    <a:pt x="277389" y="595069"/>
                    <a:pt x="277389" y="599718"/>
                    <a:pt x="282038" y="599718"/>
                  </a:cubicBezTo>
                  <a:cubicBezTo>
                    <a:pt x="282038" y="599718"/>
                    <a:pt x="286687" y="595069"/>
                    <a:pt x="286687" y="590420"/>
                  </a:cubicBezTo>
                  <a:cubicBezTo>
                    <a:pt x="286687" y="590420"/>
                    <a:pt x="286687" y="585771"/>
                    <a:pt x="282038" y="590420"/>
                  </a:cubicBezTo>
                  <a:cubicBezTo>
                    <a:pt x="277389" y="595069"/>
                    <a:pt x="282038" y="590420"/>
                    <a:pt x="277389" y="590420"/>
                  </a:cubicBezTo>
                  <a:cubicBezTo>
                    <a:pt x="268091" y="585771"/>
                    <a:pt x="268091" y="595069"/>
                    <a:pt x="268091" y="585771"/>
                  </a:cubicBezTo>
                  <a:cubicBezTo>
                    <a:pt x="268091" y="581122"/>
                    <a:pt x="272740" y="585771"/>
                    <a:pt x="272740" y="585771"/>
                  </a:cubicBezTo>
                  <a:cubicBezTo>
                    <a:pt x="277389" y="581122"/>
                    <a:pt x="282038" y="581122"/>
                    <a:pt x="282038" y="581122"/>
                  </a:cubicBezTo>
                  <a:lnTo>
                    <a:pt x="277389" y="585771"/>
                  </a:lnTo>
                  <a:cubicBezTo>
                    <a:pt x="282038" y="590420"/>
                    <a:pt x="282038" y="585771"/>
                    <a:pt x="286687" y="581122"/>
                  </a:cubicBezTo>
                  <a:cubicBezTo>
                    <a:pt x="295985" y="576473"/>
                    <a:pt x="286687" y="581122"/>
                    <a:pt x="286687" y="576473"/>
                  </a:cubicBezTo>
                  <a:cubicBezTo>
                    <a:pt x="286687" y="576473"/>
                    <a:pt x="286687" y="571824"/>
                    <a:pt x="291336" y="571824"/>
                  </a:cubicBezTo>
                  <a:lnTo>
                    <a:pt x="291336" y="576473"/>
                  </a:lnTo>
                  <a:cubicBezTo>
                    <a:pt x="303733" y="576473"/>
                    <a:pt x="291336" y="567175"/>
                    <a:pt x="295985" y="567175"/>
                  </a:cubicBezTo>
                  <a:lnTo>
                    <a:pt x="300634" y="567175"/>
                  </a:lnTo>
                  <a:lnTo>
                    <a:pt x="300634" y="562526"/>
                  </a:lnTo>
                  <a:cubicBezTo>
                    <a:pt x="295985" y="562526"/>
                    <a:pt x="295985" y="557877"/>
                    <a:pt x="300634" y="562526"/>
                  </a:cubicBezTo>
                  <a:cubicBezTo>
                    <a:pt x="300634" y="562526"/>
                    <a:pt x="305283" y="562526"/>
                    <a:pt x="300634" y="557877"/>
                  </a:cubicBezTo>
                  <a:lnTo>
                    <a:pt x="291336" y="557877"/>
                  </a:lnTo>
                  <a:cubicBezTo>
                    <a:pt x="291336" y="553228"/>
                    <a:pt x="286687" y="553228"/>
                    <a:pt x="286687" y="548579"/>
                  </a:cubicBezTo>
                  <a:cubicBezTo>
                    <a:pt x="286687" y="548579"/>
                    <a:pt x="286687" y="543930"/>
                    <a:pt x="282038" y="539281"/>
                  </a:cubicBezTo>
                  <a:lnTo>
                    <a:pt x="282038" y="534632"/>
                  </a:lnTo>
                  <a:cubicBezTo>
                    <a:pt x="282038" y="534632"/>
                    <a:pt x="277389" y="534632"/>
                    <a:pt x="277389" y="539281"/>
                  </a:cubicBezTo>
                  <a:cubicBezTo>
                    <a:pt x="277389" y="539281"/>
                    <a:pt x="277389" y="543930"/>
                    <a:pt x="272740" y="534632"/>
                  </a:cubicBezTo>
                  <a:lnTo>
                    <a:pt x="268091" y="534632"/>
                  </a:lnTo>
                  <a:cubicBezTo>
                    <a:pt x="268091" y="534632"/>
                    <a:pt x="268091" y="529983"/>
                    <a:pt x="268091" y="534632"/>
                  </a:cubicBezTo>
                  <a:lnTo>
                    <a:pt x="272740" y="534632"/>
                  </a:lnTo>
                  <a:cubicBezTo>
                    <a:pt x="277389" y="534632"/>
                    <a:pt x="272740" y="529983"/>
                    <a:pt x="277389" y="529983"/>
                  </a:cubicBezTo>
                  <a:lnTo>
                    <a:pt x="272740" y="529983"/>
                  </a:lnTo>
                  <a:cubicBezTo>
                    <a:pt x="272740" y="525334"/>
                    <a:pt x="268091" y="525334"/>
                    <a:pt x="268091" y="525334"/>
                  </a:cubicBezTo>
                  <a:lnTo>
                    <a:pt x="263442" y="525334"/>
                  </a:lnTo>
                  <a:cubicBezTo>
                    <a:pt x="263442" y="525334"/>
                    <a:pt x="258793" y="520685"/>
                    <a:pt x="258793" y="525334"/>
                  </a:cubicBezTo>
                  <a:cubicBezTo>
                    <a:pt x="254144" y="525334"/>
                    <a:pt x="258793" y="520685"/>
                    <a:pt x="258793" y="520685"/>
                  </a:cubicBezTo>
                  <a:cubicBezTo>
                    <a:pt x="254144" y="516036"/>
                    <a:pt x="254144" y="516036"/>
                    <a:pt x="246396" y="520685"/>
                  </a:cubicBezTo>
                  <a:cubicBezTo>
                    <a:pt x="246396" y="525334"/>
                    <a:pt x="241747" y="525334"/>
                    <a:pt x="241747" y="516036"/>
                  </a:cubicBezTo>
                  <a:cubicBezTo>
                    <a:pt x="237098" y="516036"/>
                    <a:pt x="237098" y="516036"/>
                    <a:pt x="241747" y="516036"/>
                  </a:cubicBezTo>
                  <a:cubicBezTo>
                    <a:pt x="241747" y="516036"/>
                    <a:pt x="241747" y="511387"/>
                    <a:pt x="237098" y="511387"/>
                  </a:cubicBezTo>
                  <a:cubicBezTo>
                    <a:pt x="232449" y="516036"/>
                    <a:pt x="232449" y="506738"/>
                    <a:pt x="232449" y="506738"/>
                  </a:cubicBezTo>
                  <a:cubicBezTo>
                    <a:pt x="232449" y="502089"/>
                    <a:pt x="220052" y="502089"/>
                    <a:pt x="227800" y="497440"/>
                  </a:cubicBezTo>
                  <a:lnTo>
                    <a:pt x="227800" y="485043"/>
                  </a:lnTo>
                  <a:cubicBezTo>
                    <a:pt x="223151" y="480394"/>
                    <a:pt x="227800" y="475745"/>
                    <a:pt x="227800" y="475745"/>
                  </a:cubicBezTo>
                  <a:lnTo>
                    <a:pt x="227800" y="471096"/>
                  </a:lnTo>
                  <a:cubicBezTo>
                    <a:pt x="227800" y="471096"/>
                    <a:pt x="227800" y="466447"/>
                    <a:pt x="223151" y="466447"/>
                  </a:cubicBezTo>
                  <a:cubicBezTo>
                    <a:pt x="227800" y="466447"/>
                    <a:pt x="227800" y="461798"/>
                    <a:pt x="227800" y="461798"/>
                  </a:cubicBezTo>
                  <a:lnTo>
                    <a:pt x="223151" y="457149"/>
                  </a:lnTo>
                  <a:lnTo>
                    <a:pt x="227800" y="457149"/>
                  </a:lnTo>
                  <a:cubicBezTo>
                    <a:pt x="232449" y="457149"/>
                    <a:pt x="227800" y="452500"/>
                    <a:pt x="227800" y="452500"/>
                  </a:cubicBezTo>
                  <a:cubicBezTo>
                    <a:pt x="227800" y="452500"/>
                    <a:pt x="232449" y="447851"/>
                    <a:pt x="232449" y="452500"/>
                  </a:cubicBezTo>
                  <a:cubicBezTo>
                    <a:pt x="232449" y="457149"/>
                    <a:pt x="237098" y="457149"/>
                    <a:pt x="237098" y="457149"/>
                  </a:cubicBezTo>
                  <a:lnTo>
                    <a:pt x="237098" y="447851"/>
                  </a:lnTo>
                  <a:cubicBezTo>
                    <a:pt x="237098" y="443202"/>
                    <a:pt x="232449" y="452500"/>
                    <a:pt x="232449" y="443202"/>
                  </a:cubicBezTo>
                  <a:lnTo>
                    <a:pt x="232449" y="433904"/>
                  </a:lnTo>
                  <a:lnTo>
                    <a:pt x="237098" y="433904"/>
                  </a:lnTo>
                  <a:cubicBezTo>
                    <a:pt x="237098" y="429255"/>
                    <a:pt x="232449" y="429255"/>
                    <a:pt x="237098" y="424606"/>
                  </a:cubicBezTo>
                  <a:cubicBezTo>
                    <a:pt x="241747" y="424606"/>
                    <a:pt x="241747" y="424606"/>
                    <a:pt x="241747" y="419957"/>
                  </a:cubicBezTo>
                  <a:lnTo>
                    <a:pt x="237098" y="419957"/>
                  </a:lnTo>
                  <a:cubicBezTo>
                    <a:pt x="241747" y="415308"/>
                    <a:pt x="237098" y="415308"/>
                    <a:pt x="232449" y="415308"/>
                  </a:cubicBezTo>
                  <a:cubicBezTo>
                    <a:pt x="237098" y="415308"/>
                    <a:pt x="241747" y="415308"/>
                    <a:pt x="237098" y="410659"/>
                  </a:cubicBezTo>
                  <a:lnTo>
                    <a:pt x="246396" y="410659"/>
                  </a:lnTo>
                  <a:cubicBezTo>
                    <a:pt x="246396" y="401361"/>
                    <a:pt x="246396" y="392064"/>
                    <a:pt x="251045" y="401361"/>
                  </a:cubicBezTo>
                  <a:cubicBezTo>
                    <a:pt x="255694" y="406010"/>
                    <a:pt x="255694" y="401361"/>
                    <a:pt x="255694" y="401361"/>
                  </a:cubicBezTo>
                  <a:cubicBezTo>
                    <a:pt x="255694" y="401361"/>
                    <a:pt x="260343" y="396713"/>
                    <a:pt x="260343" y="392064"/>
                  </a:cubicBezTo>
                  <a:cubicBezTo>
                    <a:pt x="251045" y="387414"/>
                    <a:pt x="260343" y="387414"/>
                    <a:pt x="264992" y="387414"/>
                  </a:cubicBezTo>
                  <a:cubicBezTo>
                    <a:pt x="264992" y="382766"/>
                    <a:pt x="255694" y="387414"/>
                    <a:pt x="260343" y="382766"/>
                  </a:cubicBezTo>
                  <a:cubicBezTo>
                    <a:pt x="264992" y="373468"/>
                    <a:pt x="264992" y="392064"/>
                    <a:pt x="269641" y="382766"/>
                  </a:cubicBezTo>
                  <a:cubicBezTo>
                    <a:pt x="269641" y="382766"/>
                    <a:pt x="274290" y="382766"/>
                    <a:pt x="274290" y="378117"/>
                  </a:cubicBezTo>
                  <a:cubicBezTo>
                    <a:pt x="274290" y="368819"/>
                    <a:pt x="261892" y="378117"/>
                    <a:pt x="274290" y="368819"/>
                  </a:cubicBezTo>
                  <a:cubicBezTo>
                    <a:pt x="278939" y="368819"/>
                    <a:pt x="283588" y="359521"/>
                    <a:pt x="283588" y="364170"/>
                  </a:cubicBezTo>
                  <a:cubicBezTo>
                    <a:pt x="283588" y="368819"/>
                    <a:pt x="288237" y="364170"/>
                    <a:pt x="288237" y="364170"/>
                  </a:cubicBezTo>
                  <a:cubicBezTo>
                    <a:pt x="288237" y="359521"/>
                    <a:pt x="288237" y="354872"/>
                    <a:pt x="292885" y="359521"/>
                  </a:cubicBezTo>
                  <a:cubicBezTo>
                    <a:pt x="297534" y="359521"/>
                    <a:pt x="292885" y="350223"/>
                    <a:pt x="297534" y="354872"/>
                  </a:cubicBezTo>
                  <a:cubicBezTo>
                    <a:pt x="302183" y="359521"/>
                    <a:pt x="302183" y="359521"/>
                    <a:pt x="302183" y="354872"/>
                  </a:cubicBezTo>
                  <a:lnTo>
                    <a:pt x="302183" y="350223"/>
                  </a:lnTo>
                  <a:cubicBezTo>
                    <a:pt x="306832" y="350223"/>
                    <a:pt x="306832" y="354872"/>
                    <a:pt x="311481" y="350223"/>
                  </a:cubicBezTo>
                  <a:cubicBezTo>
                    <a:pt x="316130" y="350223"/>
                    <a:pt x="311481" y="350223"/>
                    <a:pt x="311481" y="345574"/>
                  </a:cubicBezTo>
                  <a:cubicBezTo>
                    <a:pt x="306832" y="340925"/>
                    <a:pt x="306832" y="340925"/>
                    <a:pt x="311481" y="340925"/>
                  </a:cubicBezTo>
                  <a:cubicBezTo>
                    <a:pt x="316130" y="340925"/>
                    <a:pt x="316130" y="350223"/>
                    <a:pt x="316130" y="350223"/>
                  </a:cubicBezTo>
                  <a:cubicBezTo>
                    <a:pt x="320779" y="354872"/>
                    <a:pt x="320779" y="350223"/>
                    <a:pt x="320779" y="345574"/>
                  </a:cubicBezTo>
                  <a:lnTo>
                    <a:pt x="325428" y="340925"/>
                  </a:lnTo>
                  <a:lnTo>
                    <a:pt x="330077" y="340925"/>
                  </a:lnTo>
                  <a:cubicBezTo>
                    <a:pt x="334726" y="336276"/>
                    <a:pt x="334726" y="340925"/>
                    <a:pt x="334726" y="340925"/>
                  </a:cubicBezTo>
                  <a:cubicBezTo>
                    <a:pt x="339375" y="340925"/>
                    <a:pt x="339375" y="336276"/>
                    <a:pt x="344024" y="336276"/>
                  </a:cubicBezTo>
                  <a:cubicBezTo>
                    <a:pt x="344024" y="340925"/>
                    <a:pt x="348673" y="336276"/>
                    <a:pt x="348673" y="331627"/>
                  </a:cubicBezTo>
                  <a:cubicBezTo>
                    <a:pt x="348673" y="331627"/>
                    <a:pt x="353322" y="326978"/>
                    <a:pt x="353322" y="331627"/>
                  </a:cubicBezTo>
                  <a:cubicBezTo>
                    <a:pt x="353322" y="331627"/>
                    <a:pt x="357971" y="331627"/>
                    <a:pt x="357971" y="326978"/>
                  </a:cubicBezTo>
                  <a:cubicBezTo>
                    <a:pt x="357971" y="322329"/>
                    <a:pt x="362620" y="326978"/>
                    <a:pt x="362620" y="322329"/>
                  </a:cubicBezTo>
                  <a:cubicBezTo>
                    <a:pt x="362620" y="322329"/>
                    <a:pt x="357971" y="322329"/>
                    <a:pt x="362620" y="317680"/>
                  </a:cubicBezTo>
                  <a:cubicBezTo>
                    <a:pt x="362620" y="317680"/>
                    <a:pt x="362620" y="313031"/>
                    <a:pt x="367269" y="313031"/>
                  </a:cubicBezTo>
                  <a:lnTo>
                    <a:pt x="367269" y="308382"/>
                  </a:lnTo>
                  <a:lnTo>
                    <a:pt x="371918" y="308382"/>
                  </a:lnTo>
                  <a:lnTo>
                    <a:pt x="371918" y="303733"/>
                  </a:lnTo>
                  <a:lnTo>
                    <a:pt x="376567" y="303733"/>
                  </a:lnTo>
                  <a:cubicBezTo>
                    <a:pt x="381216" y="303733"/>
                    <a:pt x="381216" y="303733"/>
                    <a:pt x="385865" y="299084"/>
                  </a:cubicBezTo>
                  <a:lnTo>
                    <a:pt x="385865" y="294435"/>
                  </a:lnTo>
                  <a:cubicBezTo>
                    <a:pt x="385865" y="294435"/>
                    <a:pt x="395163" y="294435"/>
                    <a:pt x="390514" y="294435"/>
                  </a:cubicBezTo>
                  <a:cubicBezTo>
                    <a:pt x="385865" y="289786"/>
                    <a:pt x="385865" y="294435"/>
                    <a:pt x="385865" y="289786"/>
                  </a:cubicBezTo>
                  <a:cubicBezTo>
                    <a:pt x="381216" y="289786"/>
                    <a:pt x="385865" y="289786"/>
                    <a:pt x="385865" y="289786"/>
                  </a:cubicBezTo>
                  <a:cubicBezTo>
                    <a:pt x="390514" y="289786"/>
                    <a:pt x="385865" y="285137"/>
                    <a:pt x="385865" y="285137"/>
                  </a:cubicBezTo>
                  <a:cubicBezTo>
                    <a:pt x="376567" y="280488"/>
                    <a:pt x="385865" y="285137"/>
                    <a:pt x="381216" y="280488"/>
                  </a:cubicBezTo>
                  <a:cubicBezTo>
                    <a:pt x="381216" y="280488"/>
                    <a:pt x="376567" y="280488"/>
                    <a:pt x="381216" y="280488"/>
                  </a:cubicBezTo>
                  <a:cubicBezTo>
                    <a:pt x="381216" y="275839"/>
                    <a:pt x="376567" y="275839"/>
                    <a:pt x="376567" y="275839"/>
                  </a:cubicBezTo>
                  <a:lnTo>
                    <a:pt x="376567" y="268091"/>
                  </a:lnTo>
                  <a:lnTo>
                    <a:pt x="381216" y="268091"/>
                  </a:lnTo>
                  <a:lnTo>
                    <a:pt x="381216" y="263442"/>
                  </a:lnTo>
                  <a:cubicBezTo>
                    <a:pt x="381216" y="263442"/>
                    <a:pt x="381216" y="268091"/>
                    <a:pt x="385865" y="263442"/>
                  </a:cubicBezTo>
                  <a:cubicBezTo>
                    <a:pt x="381216" y="258793"/>
                    <a:pt x="390514" y="258793"/>
                    <a:pt x="390514" y="258793"/>
                  </a:cubicBezTo>
                  <a:cubicBezTo>
                    <a:pt x="390514" y="254144"/>
                    <a:pt x="395163" y="254144"/>
                    <a:pt x="390514" y="254144"/>
                  </a:cubicBezTo>
                  <a:cubicBezTo>
                    <a:pt x="390514" y="254144"/>
                    <a:pt x="385865" y="254144"/>
                    <a:pt x="390514" y="254144"/>
                  </a:cubicBezTo>
                  <a:lnTo>
                    <a:pt x="390514" y="249495"/>
                  </a:lnTo>
                  <a:cubicBezTo>
                    <a:pt x="390514" y="244846"/>
                    <a:pt x="395163" y="244846"/>
                    <a:pt x="395163" y="244846"/>
                  </a:cubicBezTo>
                  <a:lnTo>
                    <a:pt x="395163" y="240197"/>
                  </a:lnTo>
                  <a:cubicBezTo>
                    <a:pt x="390514" y="240197"/>
                    <a:pt x="385865" y="235548"/>
                    <a:pt x="390514" y="235548"/>
                  </a:cubicBezTo>
                  <a:lnTo>
                    <a:pt x="399812" y="235548"/>
                  </a:lnTo>
                  <a:lnTo>
                    <a:pt x="404461" y="235548"/>
                  </a:lnTo>
                  <a:lnTo>
                    <a:pt x="404461" y="230899"/>
                  </a:lnTo>
                  <a:cubicBezTo>
                    <a:pt x="409110" y="230899"/>
                    <a:pt x="413759" y="235548"/>
                    <a:pt x="409110" y="235548"/>
                  </a:cubicBezTo>
                  <a:cubicBezTo>
                    <a:pt x="409110" y="230899"/>
                    <a:pt x="409110" y="230899"/>
                    <a:pt x="413759" y="230899"/>
                  </a:cubicBezTo>
                  <a:cubicBezTo>
                    <a:pt x="413759" y="230899"/>
                    <a:pt x="418408" y="230899"/>
                    <a:pt x="413759" y="226250"/>
                  </a:cubicBezTo>
                  <a:cubicBezTo>
                    <a:pt x="413759" y="221601"/>
                    <a:pt x="418408" y="226250"/>
                    <a:pt x="418408" y="221601"/>
                  </a:cubicBezTo>
                  <a:cubicBezTo>
                    <a:pt x="418408" y="221601"/>
                    <a:pt x="413759" y="216952"/>
                    <a:pt x="423057" y="221601"/>
                  </a:cubicBezTo>
                  <a:lnTo>
                    <a:pt x="423057" y="216952"/>
                  </a:lnTo>
                  <a:lnTo>
                    <a:pt x="418408" y="216952"/>
                  </a:lnTo>
                  <a:cubicBezTo>
                    <a:pt x="413759" y="212303"/>
                    <a:pt x="418408" y="212303"/>
                    <a:pt x="418408" y="207654"/>
                  </a:cubicBezTo>
                  <a:cubicBezTo>
                    <a:pt x="413759" y="203005"/>
                    <a:pt x="418408" y="207654"/>
                    <a:pt x="423057" y="207654"/>
                  </a:cubicBezTo>
                  <a:lnTo>
                    <a:pt x="423057" y="212303"/>
                  </a:lnTo>
                  <a:cubicBezTo>
                    <a:pt x="423057" y="212303"/>
                    <a:pt x="427706" y="207654"/>
                    <a:pt x="427706" y="212303"/>
                  </a:cubicBezTo>
                  <a:cubicBezTo>
                    <a:pt x="432355" y="212303"/>
                    <a:pt x="427706" y="203005"/>
                    <a:pt x="432355" y="203005"/>
                  </a:cubicBezTo>
                  <a:lnTo>
                    <a:pt x="437004" y="207654"/>
                  </a:lnTo>
                  <a:lnTo>
                    <a:pt x="441653" y="207654"/>
                  </a:lnTo>
                  <a:cubicBezTo>
                    <a:pt x="437004" y="212303"/>
                    <a:pt x="441653" y="212303"/>
                    <a:pt x="446302" y="212303"/>
                  </a:cubicBezTo>
                  <a:lnTo>
                    <a:pt x="450951" y="212303"/>
                  </a:lnTo>
                  <a:cubicBezTo>
                    <a:pt x="446302" y="212303"/>
                    <a:pt x="446302" y="212303"/>
                    <a:pt x="446302" y="207654"/>
                  </a:cubicBezTo>
                  <a:cubicBezTo>
                    <a:pt x="450951" y="207654"/>
                    <a:pt x="455600" y="212303"/>
                    <a:pt x="455600" y="212303"/>
                  </a:cubicBezTo>
                  <a:lnTo>
                    <a:pt x="455600" y="206105"/>
                  </a:lnTo>
                  <a:cubicBezTo>
                    <a:pt x="460249" y="206105"/>
                    <a:pt x="464898" y="210754"/>
                    <a:pt x="464898" y="206105"/>
                  </a:cubicBezTo>
                  <a:cubicBezTo>
                    <a:pt x="469547" y="201456"/>
                    <a:pt x="469547" y="210754"/>
                    <a:pt x="474196" y="210754"/>
                  </a:cubicBezTo>
                  <a:cubicBezTo>
                    <a:pt x="478845" y="206105"/>
                    <a:pt x="478845" y="210754"/>
                    <a:pt x="483493" y="206105"/>
                  </a:cubicBezTo>
                  <a:lnTo>
                    <a:pt x="483493" y="201456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91" name="Freeform: Shape 2090">
              <a:extLst>
                <a:ext uri="{FF2B5EF4-FFF2-40B4-BE49-F238E27FC236}">
                  <a16:creationId xmlns:a16="http://schemas.microsoft.com/office/drawing/2014/main" id="{4CBDFA1D-A5CB-274A-2238-E0FAA9EE04D9}"/>
                </a:ext>
              </a:extLst>
            </p:cNvPr>
            <p:cNvSpPr/>
            <p:nvPr/>
          </p:nvSpPr>
          <p:spPr>
            <a:xfrm>
              <a:off x="8772880" y="4262106"/>
              <a:ext cx="44696" cy="59826"/>
            </a:xfrm>
            <a:custGeom>
              <a:avLst/>
              <a:gdLst>
                <a:gd name="connsiteX0" fmla="*/ 2755 w 0"/>
                <a:gd name="connsiteY0" fmla="*/ 2066 h 0"/>
                <a:gd name="connsiteX1" fmla="*/ 2755 w 0"/>
                <a:gd name="connsiteY1" fmla="*/ 2066 h 0"/>
                <a:gd name="connsiteX2" fmla="*/ 2755 w 0"/>
                <a:gd name="connsiteY2" fmla="*/ 206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755" y="2066"/>
                  </a:moveTo>
                  <a:cubicBezTo>
                    <a:pt x="2755" y="8265"/>
                    <a:pt x="2755" y="2066"/>
                    <a:pt x="2755" y="2066"/>
                  </a:cubicBezTo>
                  <a:cubicBezTo>
                    <a:pt x="2755" y="-2583"/>
                    <a:pt x="-3444" y="2066"/>
                    <a:pt x="2755" y="2066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92" name="Freeform: Shape 2091">
              <a:extLst>
                <a:ext uri="{FF2B5EF4-FFF2-40B4-BE49-F238E27FC236}">
                  <a16:creationId xmlns:a16="http://schemas.microsoft.com/office/drawing/2014/main" id="{DA9A4144-98A8-BC96-0D42-AE5DE4668244}"/>
                </a:ext>
              </a:extLst>
            </p:cNvPr>
            <p:cNvSpPr/>
            <p:nvPr/>
          </p:nvSpPr>
          <p:spPr>
            <a:xfrm>
              <a:off x="8204258" y="4186329"/>
              <a:ext cx="44696" cy="59826"/>
            </a:xfrm>
            <a:custGeom>
              <a:avLst/>
              <a:gdLst>
                <a:gd name="connsiteX0" fmla="*/ 3099 w 0"/>
                <a:gd name="connsiteY0" fmla="*/ 3099 h 0"/>
                <a:gd name="connsiteX1" fmla="*/ 3099 w 0"/>
                <a:gd name="connsiteY1" fmla="*/ 0 h 0"/>
                <a:gd name="connsiteX2" fmla="*/ 0 w 0"/>
                <a:gd name="connsiteY2" fmla="*/ 3099 h 0"/>
                <a:gd name="connsiteX3" fmla="*/ 3099 w 0"/>
                <a:gd name="connsiteY3" fmla="*/ 3099 h 0"/>
                <a:gd name="connsiteX4" fmla="*/ 3099 w 0"/>
                <a:gd name="connsiteY4" fmla="*/ 30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3099" y="3099"/>
                  </a:moveTo>
                  <a:lnTo>
                    <a:pt x="3099" y="0"/>
                  </a:lnTo>
                  <a:cubicBezTo>
                    <a:pt x="3099" y="3099"/>
                    <a:pt x="0" y="3099"/>
                    <a:pt x="0" y="3099"/>
                  </a:cubicBezTo>
                  <a:cubicBezTo>
                    <a:pt x="3099" y="3099"/>
                    <a:pt x="3099" y="6199"/>
                    <a:pt x="3099" y="3099"/>
                  </a:cubicBezTo>
                  <a:cubicBezTo>
                    <a:pt x="6199" y="3099"/>
                    <a:pt x="3099" y="3099"/>
                    <a:pt x="3099" y="30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93" name="Freeform: Shape 2092">
              <a:extLst>
                <a:ext uri="{FF2B5EF4-FFF2-40B4-BE49-F238E27FC236}">
                  <a16:creationId xmlns:a16="http://schemas.microsoft.com/office/drawing/2014/main" id="{1504BA72-AA38-54F0-0167-2F0D620B8498}"/>
                </a:ext>
              </a:extLst>
            </p:cNvPr>
            <p:cNvSpPr/>
            <p:nvPr/>
          </p:nvSpPr>
          <p:spPr>
            <a:xfrm>
              <a:off x="8222134" y="4241500"/>
              <a:ext cx="44696" cy="59826"/>
            </a:xfrm>
            <a:custGeom>
              <a:avLst/>
              <a:gdLst>
                <a:gd name="connsiteX0" fmla="*/ 0 w 0"/>
                <a:gd name="connsiteY0" fmla="*/ 2755 h 0"/>
                <a:gd name="connsiteX1" fmla="*/ 0 w 0"/>
                <a:gd name="connsiteY1" fmla="*/ 2755 h 0"/>
                <a:gd name="connsiteX2" fmla="*/ 0 w 0"/>
                <a:gd name="connsiteY2" fmla="*/ 8954 h 0"/>
                <a:gd name="connsiteX3" fmla="*/ 6199 w 0"/>
                <a:gd name="connsiteY3" fmla="*/ 2755 h 0"/>
                <a:gd name="connsiteX4" fmla="*/ 6199 w 0"/>
                <a:gd name="connsiteY4" fmla="*/ 2755 h 0"/>
                <a:gd name="connsiteX5" fmla="*/ 0 w 0"/>
                <a:gd name="connsiteY5" fmla="*/ 275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0" y="2755"/>
                  </a:moveTo>
                  <a:lnTo>
                    <a:pt x="0" y="2755"/>
                  </a:lnTo>
                  <a:lnTo>
                    <a:pt x="0" y="8954"/>
                  </a:lnTo>
                  <a:cubicBezTo>
                    <a:pt x="6199" y="8954"/>
                    <a:pt x="6199" y="8954"/>
                    <a:pt x="6199" y="2755"/>
                  </a:cubicBezTo>
                  <a:cubicBezTo>
                    <a:pt x="6199" y="2755"/>
                    <a:pt x="12397" y="2755"/>
                    <a:pt x="6199" y="2755"/>
                  </a:cubicBezTo>
                  <a:cubicBezTo>
                    <a:pt x="6199" y="-3444"/>
                    <a:pt x="0" y="2755"/>
                    <a:pt x="0" y="2755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94" name="Freeform: Shape 2093">
              <a:extLst>
                <a:ext uri="{FF2B5EF4-FFF2-40B4-BE49-F238E27FC236}">
                  <a16:creationId xmlns:a16="http://schemas.microsoft.com/office/drawing/2014/main" id="{1D1DCC8D-5C4E-CB11-8B95-654B36B57BF5}"/>
                </a:ext>
              </a:extLst>
            </p:cNvPr>
            <p:cNvSpPr/>
            <p:nvPr/>
          </p:nvSpPr>
          <p:spPr>
            <a:xfrm>
              <a:off x="8222134" y="4210261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0"/>
                    <a:pt x="0" y="4649"/>
                    <a:pt x="0" y="0"/>
                  </a:cubicBezTo>
                  <a:cubicBezTo>
                    <a:pt x="6199" y="0"/>
                    <a:pt x="0" y="0"/>
                    <a:pt x="0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95" name="Freeform: Shape 2094">
              <a:extLst>
                <a:ext uri="{FF2B5EF4-FFF2-40B4-BE49-F238E27FC236}">
                  <a16:creationId xmlns:a16="http://schemas.microsoft.com/office/drawing/2014/main" id="{88D7580B-AAB2-890D-803B-37DC4180A51E}"/>
                </a:ext>
              </a:extLst>
            </p:cNvPr>
            <p:cNvSpPr/>
            <p:nvPr/>
          </p:nvSpPr>
          <p:spPr>
            <a:xfrm>
              <a:off x="8208725" y="4210261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6199 w 0"/>
                <a:gd name="connsiteY1" fmla="*/ 6199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6199"/>
                    <a:pt x="6199" y="6199"/>
                    <a:pt x="6199" y="6199"/>
                  </a:cubicBezTo>
                  <a:cubicBezTo>
                    <a:pt x="4649" y="0"/>
                    <a:pt x="0" y="0"/>
                    <a:pt x="0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96" name="Freeform: Shape 2095">
              <a:extLst>
                <a:ext uri="{FF2B5EF4-FFF2-40B4-BE49-F238E27FC236}">
                  <a16:creationId xmlns:a16="http://schemas.microsoft.com/office/drawing/2014/main" id="{28344EE1-A584-9C78-97A6-E9D94A01E2E2}"/>
                </a:ext>
              </a:extLst>
            </p:cNvPr>
            <p:cNvSpPr/>
            <p:nvPr/>
          </p:nvSpPr>
          <p:spPr>
            <a:xfrm>
              <a:off x="8198296" y="4228208"/>
              <a:ext cx="44696" cy="59826"/>
            </a:xfrm>
            <a:custGeom>
              <a:avLst/>
              <a:gdLst>
                <a:gd name="connsiteX0" fmla="*/ 2066 w 0"/>
                <a:gd name="connsiteY0" fmla="*/ 6199 h 0"/>
                <a:gd name="connsiteX1" fmla="*/ 5166 w 0"/>
                <a:gd name="connsiteY1" fmla="*/ 6199 h 0"/>
                <a:gd name="connsiteX2" fmla="*/ 8265 w 0"/>
                <a:gd name="connsiteY2" fmla="*/ 0 h 0"/>
                <a:gd name="connsiteX3" fmla="*/ 5166 w 0"/>
                <a:gd name="connsiteY3" fmla="*/ 0 h 0"/>
                <a:gd name="connsiteX4" fmla="*/ 2066 w 0"/>
                <a:gd name="connsiteY4" fmla="*/ 0 h 0"/>
                <a:gd name="connsiteX5" fmla="*/ 2066 w 0"/>
                <a:gd name="connsiteY5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066" y="6199"/>
                  </a:moveTo>
                  <a:cubicBezTo>
                    <a:pt x="2066" y="0"/>
                    <a:pt x="2066" y="6199"/>
                    <a:pt x="5166" y="6199"/>
                  </a:cubicBezTo>
                  <a:lnTo>
                    <a:pt x="8265" y="0"/>
                  </a:lnTo>
                  <a:lnTo>
                    <a:pt x="5166" y="0"/>
                  </a:lnTo>
                  <a:lnTo>
                    <a:pt x="2066" y="0"/>
                  </a:lnTo>
                  <a:cubicBezTo>
                    <a:pt x="-2583" y="0"/>
                    <a:pt x="2066" y="6199"/>
                    <a:pt x="2066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97" name="Freeform: Shape 2096">
              <a:extLst>
                <a:ext uri="{FF2B5EF4-FFF2-40B4-BE49-F238E27FC236}">
                  <a16:creationId xmlns:a16="http://schemas.microsoft.com/office/drawing/2014/main" id="{6A626F94-F399-7AB3-2CB7-B555F7AA7E5A}"/>
                </a:ext>
              </a:extLst>
            </p:cNvPr>
            <p:cNvSpPr/>
            <p:nvPr/>
          </p:nvSpPr>
          <p:spPr>
            <a:xfrm>
              <a:off x="8200780" y="4294014"/>
              <a:ext cx="44696" cy="59826"/>
            </a:xfrm>
            <a:custGeom>
              <a:avLst/>
              <a:gdLst>
                <a:gd name="connsiteX0" fmla="*/ 2755 w 0"/>
                <a:gd name="connsiteY0" fmla="*/ 0 h 0"/>
                <a:gd name="connsiteX1" fmla="*/ 2755 w 0"/>
                <a:gd name="connsiteY1" fmla="*/ 0 h 0"/>
                <a:gd name="connsiteX2" fmla="*/ 2755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755" y="0"/>
                  </a:moveTo>
                  <a:cubicBezTo>
                    <a:pt x="2755" y="6199"/>
                    <a:pt x="7404" y="0"/>
                    <a:pt x="2755" y="0"/>
                  </a:cubicBezTo>
                  <a:cubicBezTo>
                    <a:pt x="2755" y="0"/>
                    <a:pt x="-3444" y="0"/>
                    <a:pt x="2755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98" name="Freeform: Shape 2097">
              <a:extLst>
                <a:ext uri="{FF2B5EF4-FFF2-40B4-BE49-F238E27FC236}">
                  <a16:creationId xmlns:a16="http://schemas.microsoft.com/office/drawing/2014/main" id="{EDF99AD6-4751-DDC8-8F46-4DE9AFDD45FA}"/>
                </a:ext>
              </a:extLst>
            </p:cNvPr>
            <p:cNvSpPr/>
            <p:nvPr/>
          </p:nvSpPr>
          <p:spPr>
            <a:xfrm>
              <a:off x="8240013" y="4210261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6199 w 0"/>
                <a:gd name="connsiteY1" fmla="*/ 0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6199"/>
                    <a:pt x="6199" y="6199"/>
                    <a:pt x="619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99" name="Freeform: Shape 2098">
              <a:extLst>
                <a:ext uri="{FF2B5EF4-FFF2-40B4-BE49-F238E27FC236}">
                  <a16:creationId xmlns:a16="http://schemas.microsoft.com/office/drawing/2014/main" id="{AA08AE94-44F6-FFF0-6317-D3568B86AF3A}"/>
                </a:ext>
              </a:extLst>
            </p:cNvPr>
            <p:cNvSpPr/>
            <p:nvPr/>
          </p:nvSpPr>
          <p:spPr>
            <a:xfrm>
              <a:off x="8222134" y="4287313"/>
              <a:ext cx="44696" cy="59826"/>
            </a:xfrm>
            <a:custGeom>
              <a:avLst/>
              <a:gdLst>
                <a:gd name="connsiteX0" fmla="*/ 6199 w 0"/>
                <a:gd name="connsiteY0" fmla="*/ 1736 h 0"/>
                <a:gd name="connsiteX1" fmla="*/ 0 w 0"/>
                <a:gd name="connsiteY1" fmla="*/ 7934 h 0"/>
                <a:gd name="connsiteX2" fmla="*/ 6199 w 0"/>
                <a:gd name="connsiteY2" fmla="*/ 173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6199" y="1736"/>
                  </a:moveTo>
                  <a:cubicBezTo>
                    <a:pt x="12397" y="-4463"/>
                    <a:pt x="0" y="7934"/>
                    <a:pt x="0" y="7934"/>
                  </a:cubicBezTo>
                  <a:cubicBezTo>
                    <a:pt x="6199" y="7934"/>
                    <a:pt x="6199" y="1736"/>
                    <a:pt x="6199" y="1736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00" name="Freeform: Shape 2099">
              <a:extLst>
                <a:ext uri="{FF2B5EF4-FFF2-40B4-BE49-F238E27FC236}">
                  <a16:creationId xmlns:a16="http://schemas.microsoft.com/office/drawing/2014/main" id="{0EEBA589-B3BE-779C-CAB9-4896949909A0}"/>
                </a:ext>
              </a:extLst>
            </p:cNvPr>
            <p:cNvSpPr/>
            <p:nvPr/>
          </p:nvSpPr>
          <p:spPr>
            <a:xfrm>
              <a:off x="8227101" y="4270083"/>
              <a:ext cx="44696" cy="59826"/>
            </a:xfrm>
            <a:custGeom>
              <a:avLst/>
              <a:gdLst>
                <a:gd name="connsiteX0" fmla="*/ 1378 w 0"/>
                <a:gd name="connsiteY0" fmla="*/ 0 h 0"/>
                <a:gd name="connsiteX1" fmla="*/ 1378 w 0"/>
                <a:gd name="connsiteY1" fmla="*/ 6199 h 0"/>
                <a:gd name="connsiteX2" fmla="*/ 1378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1378" y="0"/>
                  </a:moveTo>
                  <a:cubicBezTo>
                    <a:pt x="-1722" y="0"/>
                    <a:pt x="1378" y="6199"/>
                    <a:pt x="1378" y="6199"/>
                  </a:cubicBezTo>
                  <a:cubicBezTo>
                    <a:pt x="4477" y="6199"/>
                    <a:pt x="1378" y="0"/>
                    <a:pt x="1378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01" name="Freeform: Shape 2100">
              <a:extLst>
                <a:ext uri="{FF2B5EF4-FFF2-40B4-BE49-F238E27FC236}">
                  <a16:creationId xmlns:a16="http://schemas.microsoft.com/office/drawing/2014/main" id="{2103D87D-A9C9-9AD3-651A-260431844234}"/>
                </a:ext>
              </a:extLst>
            </p:cNvPr>
            <p:cNvSpPr/>
            <p:nvPr/>
          </p:nvSpPr>
          <p:spPr>
            <a:xfrm>
              <a:off x="8190849" y="4210261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6199 w 0"/>
                <a:gd name="connsiteY1" fmla="*/ 0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6199"/>
                    <a:pt x="0" y="0"/>
                    <a:pt x="619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02" name="Freeform: Shape 2101">
              <a:extLst>
                <a:ext uri="{FF2B5EF4-FFF2-40B4-BE49-F238E27FC236}">
                  <a16:creationId xmlns:a16="http://schemas.microsoft.com/office/drawing/2014/main" id="{BDD75BED-7A4B-4D02-355B-3D2E06866300}"/>
                </a:ext>
              </a:extLst>
            </p:cNvPr>
            <p:cNvSpPr/>
            <p:nvPr/>
          </p:nvSpPr>
          <p:spPr>
            <a:xfrm>
              <a:off x="8235542" y="4210261"/>
              <a:ext cx="44696" cy="59826"/>
            </a:xfrm>
            <a:custGeom>
              <a:avLst/>
              <a:gdLst>
                <a:gd name="connsiteX0" fmla="*/ 6199 w 0"/>
                <a:gd name="connsiteY0" fmla="*/ 0 h 0"/>
                <a:gd name="connsiteX1" fmla="*/ 0 w 0"/>
                <a:gd name="connsiteY1" fmla="*/ 6199 h 0"/>
                <a:gd name="connsiteX2" fmla="*/ 6199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6199" y="0"/>
                  </a:moveTo>
                  <a:cubicBezTo>
                    <a:pt x="0" y="0"/>
                    <a:pt x="0" y="6199"/>
                    <a:pt x="0" y="6199"/>
                  </a:cubicBezTo>
                  <a:cubicBezTo>
                    <a:pt x="6199" y="4649"/>
                    <a:pt x="6199" y="4649"/>
                    <a:pt x="6199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03" name="Freeform: Shape 2102">
              <a:extLst>
                <a:ext uri="{FF2B5EF4-FFF2-40B4-BE49-F238E27FC236}">
                  <a16:creationId xmlns:a16="http://schemas.microsoft.com/office/drawing/2014/main" id="{CB2EAD55-4DA6-70BA-BB50-73EBDB6EEEB5}"/>
                </a:ext>
              </a:extLst>
            </p:cNvPr>
            <p:cNvSpPr/>
            <p:nvPr/>
          </p:nvSpPr>
          <p:spPr>
            <a:xfrm>
              <a:off x="8271298" y="4252135"/>
              <a:ext cx="44696" cy="59826"/>
            </a:xfrm>
            <a:custGeom>
              <a:avLst/>
              <a:gdLst>
                <a:gd name="connsiteX0" fmla="*/ 6199 w 0"/>
                <a:gd name="connsiteY0" fmla="*/ 0 h 0"/>
                <a:gd name="connsiteX1" fmla="*/ 0 w 0"/>
                <a:gd name="connsiteY1" fmla="*/ 6199 h 0"/>
                <a:gd name="connsiteX2" fmla="*/ 6199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6199" y="0"/>
                  </a:moveTo>
                  <a:lnTo>
                    <a:pt x="0" y="6199"/>
                  </a:lnTo>
                  <a:cubicBezTo>
                    <a:pt x="0" y="4649"/>
                    <a:pt x="6199" y="4649"/>
                    <a:pt x="6199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04" name="Freeform: Shape 2103">
              <a:extLst>
                <a:ext uri="{FF2B5EF4-FFF2-40B4-BE49-F238E27FC236}">
                  <a16:creationId xmlns:a16="http://schemas.microsoft.com/office/drawing/2014/main" id="{998F05F1-1018-1564-E877-DAED7744B1F9}"/>
                </a:ext>
              </a:extLst>
            </p:cNvPr>
            <p:cNvSpPr/>
            <p:nvPr/>
          </p:nvSpPr>
          <p:spPr>
            <a:xfrm>
              <a:off x="8273533" y="4317945"/>
              <a:ext cx="44696" cy="59826"/>
            </a:xfrm>
            <a:custGeom>
              <a:avLst/>
              <a:gdLst>
                <a:gd name="connsiteX0" fmla="*/ 2325 w 0"/>
                <a:gd name="connsiteY0" fmla="*/ 0 h 0"/>
                <a:gd name="connsiteX1" fmla="*/ 2325 w 0"/>
                <a:gd name="connsiteY1" fmla="*/ 6199 h 0"/>
                <a:gd name="connsiteX2" fmla="*/ 2325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325" y="0"/>
                  </a:moveTo>
                  <a:cubicBezTo>
                    <a:pt x="-775" y="0"/>
                    <a:pt x="-775" y="6199"/>
                    <a:pt x="2325" y="6199"/>
                  </a:cubicBezTo>
                  <a:cubicBezTo>
                    <a:pt x="5424" y="4649"/>
                    <a:pt x="2325" y="4649"/>
                    <a:pt x="2325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05" name="Freeform: Shape 2104">
              <a:extLst>
                <a:ext uri="{FF2B5EF4-FFF2-40B4-BE49-F238E27FC236}">
                  <a16:creationId xmlns:a16="http://schemas.microsoft.com/office/drawing/2014/main" id="{84CFED22-43DD-5433-87A0-C887E7EFE0B2}"/>
                </a:ext>
              </a:extLst>
            </p:cNvPr>
            <p:cNvSpPr/>
            <p:nvPr/>
          </p:nvSpPr>
          <p:spPr>
            <a:xfrm>
              <a:off x="8235542" y="4294014"/>
              <a:ext cx="44696" cy="59826"/>
            </a:xfrm>
            <a:custGeom>
              <a:avLst/>
              <a:gdLst>
                <a:gd name="connsiteX0" fmla="*/ 6199 w 0"/>
                <a:gd name="connsiteY0" fmla="*/ 6199 h 0"/>
                <a:gd name="connsiteX1" fmla="*/ 6199 w 0"/>
                <a:gd name="connsiteY1" fmla="*/ 0 h 0"/>
                <a:gd name="connsiteX2" fmla="*/ 0 w 0"/>
                <a:gd name="connsiteY2" fmla="*/ 6199 h 0"/>
                <a:gd name="connsiteX3" fmla="*/ 6199 w 0"/>
                <a:gd name="connsiteY3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6199" y="6199"/>
                  </a:moveTo>
                  <a:cubicBezTo>
                    <a:pt x="6199" y="6199"/>
                    <a:pt x="12397" y="6199"/>
                    <a:pt x="6199" y="0"/>
                  </a:cubicBezTo>
                  <a:cubicBezTo>
                    <a:pt x="6199" y="0"/>
                    <a:pt x="6199" y="6199"/>
                    <a:pt x="0" y="6199"/>
                  </a:cubicBezTo>
                  <a:lnTo>
                    <a:pt x="6199" y="6199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06" name="Freeform: Shape 2105">
              <a:extLst>
                <a:ext uri="{FF2B5EF4-FFF2-40B4-BE49-F238E27FC236}">
                  <a16:creationId xmlns:a16="http://schemas.microsoft.com/office/drawing/2014/main" id="{B499A4E8-C23E-DC12-DB10-7B0BF1791B93}"/>
                </a:ext>
              </a:extLst>
            </p:cNvPr>
            <p:cNvSpPr/>
            <p:nvPr/>
          </p:nvSpPr>
          <p:spPr>
            <a:xfrm>
              <a:off x="8172970" y="4175693"/>
              <a:ext cx="44696" cy="59826"/>
            </a:xfrm>
            <a:custGeom>
              <a:avLst/>
              <a:gdLst>
                <a:gd name="connsiteX0" fmla="*/ 6199 w 0"/>
                <a:gd name="connsiteY0" fmla="*/ 2755 h 0"/>
                <a:gd name="connsiteX1" fmla="*/ 0 w 0"/>
                <a:gd name="connsiteY1" fmla="*/ 2755 h 0"/>
                <a:gd name="connsiteX2" fmla="*/ 6199 w 0"/>
                <a:gd name="connsiteY2" fmla="*/ 8954 h 0"/>
                <a:gd name="connsiteX3" fmla="*/ 6199 w 0"/>
                <a:gd name="connsiteY3" fmla="*/ 275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6199" y="2755"/>
                  </a:moveTo>
                  <a:cubicBezTo>
                    <a:pt x="6199" y="-3444"/>
                    <a:pt x="0" y="2755"/>
                    <a:pt x="0" y="2755"/>
                  </a:cubicBezTo>
                  <a:cubicBezTo>
                    <a:pt x="6199" y="2755"/>
                    <a:pt x="0" y="2755"/>
                    <a:pt x="6199" y="8954"/>
                  </a:cubicBezTo>
                  <a:lnTo>
                    <a:pt x="6199" y="2755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07" name="Freeform: Shape 2106">
              <a:extLst>
                <a:ext uri="{FF2B5EF4-FFF2-40B4-BE49-F238E27FC236}">
                  <a16:creationId xmlns:a16="http://schemas.microsoft.com/office/drawing/2014/main" id="{62506AFF-2C2C-3C40-1CE4-533D9022AE53}"/>
                </a:ext>
              </a:extLst>
            </p:cNvPr>
            <p:cNvSpPr/>
            <p:nvPr/>
          </p:nvSpPr>
          <p:spPr>
            <a:xfrm>
              <a:off x="8177441" y="4220228"/>
              <a:ext cx="44696" cy="59826"/>
            </a:xfrm>
            <a:custGeom>
              <a:avLst/>
              <a:gdLst>
                <a:gd name="connsiteX0" fmla="*/ 0 w 0"/>
                <a:gd name="connsiteY0" fmla="*/ 2066 h 0"/>
                <a:gd name="connsiteX1" fmla="*/ 6199 w 0"/>
                <a:gd name="connsiteY1" fmla="*/ 2066 h 0"/>
                <a:gd name="connsiteX2" fmla="*/ 0 w 0"/>
                <a:gd name="connsiteY2" fmla="*/ 206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2066"/>
                  </a:moveTo>
                  <a:lnTo>
                    <a:pt x="6199" y="2066"/>
                  </a:lnTo>
                  <a:cubicBezTo>
                    <a:pt x="4649" y="2066"/>
                    <a:pt x="4649" y="-2583"/>
                    <a:pt x="0" y="2066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08" name="Freeform: Shape 2107">
              <a:extLst>
                <a:ext uri="{FF2B5EF4-FFF2-40B4-BE49-F238E27FC236}">
                  <a16:creationId xmlns:a16="http://schemas.microsoft.com/office/drawing/2014/main" id="{488B225E-7BDF-9598-0005-A5926E55F044}"/>
                </a:ext>
              </a:extLst>
            </p:cNvPr>
            <p:cNvSpPr/>
            <p:nvPr/>
          </p:nvSpPr>
          <p:spPr>
            <a:xfrm>
              <a:off x="8177441" y="4168382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6199 w 0"/>
                <a:gd name="connsiteY1" fmla="*/ 0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6199" y="6199"/>
                    <a:pt x="6199" y="0"/>
                    <a:pt x="619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09" name="Freeform: Shape 2108">
              <a:extLst>
                <a:ext uri="{FF2B5EF4-FFF2-40B4-BE49-F238E27FC236}">
                  <a16:creationId xmlns:a16="http://schemas.microsoft.com/office/drawing/2014/main" id="{CC0B67A0-5892-7387-3D9A-F10BEF4607AE}"/>
                </a:ext>
              </a:extLst>
            </p:cNvPr>
            <p:cNvSpPr/>
            <p:nvPr/>
          </p:nvSpPr>
          <p:spPr>
            <a:xfrm>
              <a:off x="8184888" y="3612012"/>
              <a:ext cx="44696" cy="59826"/>
            </a:xfrm>
            <a:custGeom>
              <a:avLst/>
              <a:gdLst>
                <a:gd name="connsiteX0" fmla="*/ 2066 w 0"/>
                <a:gd name="connsiteY0" fmla="*/ 6199 h 0"/>
                <a:gd name="connsiteX1" fmla="*/ 8265 w 0"/>
                <a:gd name="connsiteY1" fmla="*/ 6199 h 0"/>
                <a:gd name="connsiteX2" fmla="*/ 2066 w 0"/>
                <a:gd name="connsiteY2" fmla="*/ 0 h 0"/>
                <a:gd name="connsiteX3" fmla="*/ 2066 w 0"/>
                <a:gd name="connsiteY3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2066" y="6199"/>
                  </a:moveTo>
                  <a:lnTo>
                    <a:pt x="8265" y="6199"/>
                  </a:lnTo>
                  <a:cubicBezTo>
                    <a:pt x="8265" y="0"/>
                    <a:pt x="8265" y="0"/>
                    <a:pt x="2066" y="0"/>
                  </a:cubicBezTo>
                  <a:cubicBezTo>
                    <a:pt x="-2583" y="6199"/>
                    <a:pt x="2066" y="6199"/>
                    <a:pt x="2066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10" name="Freeform: Shape 2109">
              <a:extLst>
                <a:ext uri="{FF2B5EF4-FFF2-40B4-BE49-F238E27FC236}">
                  <a16:creationId xmlns:a16="http://schemas.microsoft.com/office/drawing/2014/main" id="{E0F1D1C1-2C7C-6EEE-9679-6BB431780872}"/>
                </a:ext>
              </a:extLst>
            </p:cNvPr>
            <p:cNvSpPr/>
            <p:nvPr/>
          </p:nvSpPr>
          <p:spPr>
            <a:xfrm>
              <a:off x="8190849" y="3635943"/>
              <a:ext cx="44696" cy="59826"/>
            </a:xfrm>
            <a:custGeom>
              <a:avLst/>
              <a:gdLst>
                <a:gd name="connsiteX0" fmla="*/ 6199 w 0"/>
                <a:gd name="connsiteY0" fmla="*/ 0 h 0"/>
                <a:gd name="connsiteX1" fmla="*/ 0 w 0"/>
                <a:gd name="connsiteY1" fmla="*/ 6199 h 0"/>
                <a:gd name="connsiteX2" fmla="*/ 6199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6199" y="0"/>
                  </a:moveTo>
                  <a:cubicBezTo>
                    <a:pt x="0" y="0"/>
                    <a:pt x="0" y="0"/>
                    <a:pt x="0" y="6199"/>
                  </a:cubicBezTo>
                  <a:cubicBezTo>
                    <a:pt x="6199" y="4649"/>
                    <a:pt x="6199" y="4649"/>
                    <a:pt x="6199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11" name="Freeform: Shape 2110">
              <a:extLst>
                <a:ext uri="{FF2B5EF4-FFF2-40B4-BE49-F238E27FC236}">
                  <a16:creationId xmlns:a16="http://schemas.microsoft.com/office/drawing/2014/main" id="{7270C8D7-E838-7BD2-F2BD-DF0E9BABC25E}"/>
                </a:ext>
              </a:extLst>
            </p:cNvPr>
            <p:cNvSpPr/>
            <p:nvPr/>
          </p:nvSpPr>
          <p:spPr>
            <a:xfrm>
              <a:off x="8169495" y="4210261"/>
              <a:ext cx="44696" cy="59826"/>
            </a:xfrm>
            <a:custGeom>
              <a:avLst/>
              <a:gdLst>
                <a:gd name="connsiteX0" fmla="*/ 2755 w 0"/>
                <a:gd name="connsiteY0" fmla="*/ 0 h 0"/>
                <a:gd name="connsiteX1" fmla="*/ 2755 w 0"/>
                <a:gd name="connsiteY1" fmla="*/ 0 h 0"/>
                <a:gd name="connsiteX2" fmla="*/ 2755 w 0"/>
                <a:gd name="connsiteY2" fmla="*/ 0 h 0"/>
                <a:gd name="connsiteX3" fmla="*/ 2755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2755" y="0"/>
                  </a:moveTo>
                  <a:cubicBezTo>
                    <a:pt x="7404" y="0"/>
                    <a:pt x="2755" y="0"/>
                    <a:pt x="2755" y="0"/>
                  </a:cubicBezTo>
                  <a:cubicBezTo>
                    <a:pt x="2755" y="0"/>
                    <a:pt x="-3444" y="0"/>
                    <a:pt x="2755" y="0"/>
                  </a:cubicBezTo>
                  <a:cubicBezTo>
                    <a:pt x="2755" y="0"/>
                    <a:pt x="2755" y="4649"/>
                    <a:pt x="2755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12" name="Freeform: Shape 2111">
              <a:extLst>
                <a:ext uri="{FF2B5EF4-FFF2-40B4-BE49-F238E27FC236}">
                  <a16:creationId xmlns:a16="http://schemas.microsoft.com/office/drawing/2014/main" id="{961E4BD2-A67B-8333-6355-2EE8A5046BA9}"/>
                </a:ext>
              </a:extLst>
            </p:cNvPr>
            <p:cNvSpPr/>
            <p:nvPr/>
          </p:nvSpPr>
          <p:spPr>
            <a:xfrm>
              <a:off x="8184888" y="3653886"/>
              <a:ext cx="44696" cy="59826"/>
            </a:xfrm>
            <a:custGeom>
              <a:avLst/>
              <a:gdLst>
                <a:gd name="connsiteX0" fmla="*/ 2066 w 0"/>
                <a:gd name="connsiteY0" fmla="*/ 6199 h 0"/>
                <a:gd name="connsiteX1" fmla="*/ 2066 w 0"/>
                <a:gd name="connsiteY1" fmla="*/ 0 h 0"/>
                <a:gd name="connsiteX2" fmla="*/ 2066 w 0"/>
                <a:gd name="connsiteY2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066" y="6199"/>
                  </a:moveTo>
                  <a:cubicBezTo>
                    <a:pt x="8265" y="0"/>
                    <a:pt x="2066" y="0"/>
                    <a:pt x="2066" y="0"/>
                  </a:cubicBezTo>
                  <a:cubicBezTo>
                    <a:pt x="-2583" y="0"/>
                    <a:pt x="2066" y="6199"/>
                    <a:pt x="2066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13" name="Freeform: Shape 2112">
              <a:extLst>
                <a:ext uri="{FF2B5EF4-FFF2-40B4-BE49-F238E27FC236}">
                  <a16:creationId xmlns:a16="http://schemas.microsoft.com/office/drawing/2014/main" id="{3AE3A7CF-46A0-2A2F-C9B5-80C5D645132F}"/>
                </a:ext>
              </a:extLst>
            </p:cNvPr>
            <p:cNvSpPr/>
            <p:nvPr/>
          </p:nvSpPr>
          <p:spPr>
            <a:xfrm>
              <a:off x="8177441" y="4210261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4649" y="4649"/>
                    <a:pt x="4649" y="0"/>
                    <a:pt x="0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14" name="Freeform: Shape 2113">
              <a:extLst>
                <a:ext uri="{FF2B5EF4-FFF2-40B4-BE49-F238E27FC236}">
                  <a16:creationId xmlns:a16="http://schemas.microsoft.com/office/drawing/2014/main" id="{8072CB75-89FE-A342-BCEF-79AD29722CBB}"/>
                </a:ext>
              </a:extLst>
            </p:cNvPr>
            <p:cNvSpPr/>
            <p:nvPr/>
          </p:nvSpPr>
          <p:spPr>
            <a:xfrm>
              <a:off x="8168998" y="4294014"/>
              <a:ext cx="44696" cy="59826"/>
            </a:xfrm>
            <a:custGeom>
              <a:avLst/>
              <a:gdLst>
                <a:gd name="connsiteX0" fmla="*/ 4477 w 0"/>
                <a:gd name="connsiteY0" fmla="*/ 6199 h 0"/>
                <a:gd name="connsiteX1" fmla="*/ 4477 w 0"/>
                <a:gd name="connsiteY1" fmla="*/ 0 h 0"/>
                <a:gd name="connsiteX2" fmla="*/ 1377 w 0"/>
                <a:gd name="connsiteY2" fmla="*/ 0 h 0"/>
                <a:gd name="connsiteX3" fmla="*/ 1377 w 0"/>
                <a:gd name="connsiteY3" fmla="*/ 6199 h 0"/>
                <a:gd name="connsiteX4" fmla="*/ 1377 w 0"/>
                <a:gd name="connsiteY4" fmla="*/ 6199 h 0"/>
                <a:gd name="connsiteX5" fmla="*/ 4477 w 0"/>
                <a:gd name="connsiteY5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4477" y="6199"/>
                  </a:moveTo>
                  <a:cubicBezTo>
                    <a:pt x="7576" y="6199"/>
                    <a:pt x="7576" y="6199"/>
                    <a:pt x="4477" y="0"/>
                  </a:cubicBezTo>
                  <a:lnTo>
                    <a:pt x="1377" y="0"/>
                  </a:lnTo>
                  <a:lnTo>
                    <a:pt x="1377" y="6199"/>
                  </a:lnTo>
                  <a:cubicBezTo>
                    <a:pt x="-1722" y="6199"/>
                    <a:pt x="1377" y="6199"/>
                    <a:pt x="1377" y="6199"/>
                  </a:cubicBezTo>
                  <a:cubicBezTo>
                    <a:pt x="4477" y="10848"/>
                    <a:pt x="-172" y="6199"/>
                    <a:pt x="4477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15" name="Freeform: Shape 2114">
              <a:extLst>
                <a:ext uri="{FF2B5EF4-FFF2-40B4-BE49-F238E27FC236}">
                  <a16:creationId xmlns:a16="http://schemas.microsoft.com/office/drawing/2014/main" id="{FD4CAB8F-884D-A5A3-4768-FC1C15A6DCB3}"/>
                </a:ext>
              </a:extLst>
            </p:cNvPr>
            <p:cNvSpPr/>
            <p:nvPr/>
          </p:nvSpPr>
          <p:spPr>
            <a:xfrm>
              <a:off x="8159562" y="4317945"/>
              <a:ext cx="44696" cy="59826"/>
            </a:xfrm>
            <a:custGeom>
              <a:avLst/>
              <a:gdLst>
                <a:gd name="connsiteX0" fmla="*/ 0 w 0"/>
                <a:gd name="connsiteY0" fmla="*/ 4649 h 0"/>
                <a:gd name="connsiteX1" fmla="*/ 6199 w 0"/>
                <a:gd name="connsiteY1" fmla="*/ 0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4649"/>
                  </a:moveTo>
                  <a:lnTo>
                    <a:pt x="61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16" name="Freeform: Shape 2115">
              <a:extLst>
                <a:ext uri="{FF2B5EF4-FFF2-40B4-BE49-F238E27FC236}">
                  <a16:creationId xmlns:a16="http://schemas.microsoft.com/office/drawing/2014/main" id="{E8CD7BB9-5845-EB6D-983E-64E5446F9F90}"/>
                </a:ext>
              </a:extLst>
            </p:cNvPr>
            <p:cNvSpPr/>
            <p:nvPr/>
          </p:nvSpPr>
          <p:spPr>
            <a:xfrm>
              <a:off x="8141683" y="4252135"/>
              <a:ext cx="44696" cy="59826"/>
            </a:xfrm>
            <a:custGeom>
              <a:avLst/>
              <a:gdLst>
                <a:gd name="connsiteX0" fmla="*/ 6199 w 0"/>
                <a:gd name="connsiteY0" fmla="*/ 0 h 0"/>
                <a:gd name="connsiteX1" fmla="*/ 0 w 0"/>
                <a:gd name="connsiteY1" fmla="*/ 0 h 0"/>
                <a:gd name="connsiteX2" fmla="*/ 6199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6199" y="0"/>
                  </a:moveTo>
                  <a:lnTo>
                    <a:pt x="0" y="0"/>
                  </a:lnTo>
                  <a:cubicBezTo>
                    <a:pt x="0" y="0"/>
                    <a:pt x="6199" y="4649"/>
                    <a:pt x="6199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17" name="Freeform: Shape 2116">
              <a:extLst>
                <a:ext uri="{FF2B5EF4-FFF2-40B4-BE49-F238E27FC236}">
                  <a16:creationId xmlns:a16="http://schemas.microsoft.com/office/drawing/2014/main" id="{8E372DC6-D1C7-5653-5E0F-F909E9E0074F}"/>
                </a:ext>
              </a:extLst>
            </p:cNvPr>
            <p:cNvSpPr/>
            <p:nvPr/>
          </p:nvSpPr>
          <p:spPr>
            <a:xfrm>
              <a:off x="8159562" y="4270083"/>
              <a:ext cx="44696" cy="59826"/>
            </a:xfrm>
            <a:custGeom>
              <a:avLst/>
              <a:gdLst>
                <a:gd name="connsiteX0" fmla="*/ 0 w 0"/>
                <a:gd name="connsiteY0" fmla="*/ 6199 h 0"/>
                <a:gd name="connsiteX1" fmla="*/ 0 w 0"/>
                <a:gd name="connsiteY1" fmla="*/ 0 h 0"/>
                <a:gd name="connsiteX2" fmla="*/ 0 w 0"/>
                <a:gd name="connsiteY2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6199"/>
                  </a:moveTo>
                  <a:cubicBezTo>
                    <a:pt x="3099" y="6199"/>
                    <a:pt x="6199" y="0"/>
                    <a:pt x="0" y="0"/>
                  </a:cubicBezTo>
                  <a:lnTo>
                    <a:pt x="0" y="6199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18" name="Freeform: Shape 2117">
              <a:extLst>
                <a:ext uri="{FF2B5EF4-FFF2-40B4-BE49-F238E27FC236}">
                  <a16:creationId xmlns:a16="http://schemas.microsoft.com/office/drawing/2014/main" id="{757D5A5D-1084-E445-64E6-CC5ADFE83F55}"/>
                </a:ext>
              </a:extLst>
            </p:cNvPr>
            <p:cNvSpPr/>
            <p:nvPr/>
          </p:nvSpPr>
          <p:spPr>
            <a:xfrm>
              <a:off x="8159562" y="4204277"/>
              <a:ext cx="44696" cy="59826"/>
            </a:xfrm>
            <a:custGeom>
              <a:avLst/>
              <a:gdLst>
                <a:gd name="connsiteX0" fmla="*/ 0 w 0"/>
                <a:gd name="connsiteY0" fmla="*/ 6199 h 0"/>
                <a:gd name="connsiteX1" fmla="*/ 6199 w 0"/>
                <a:gd name="connsiteY1" fmla="*/ 6199 h 0"/>
                <a:gd name="connsiteX2" fmla="*/ 6199 w 0"/>
                <a:gd name="connsiteY2" fmla="*/ 0 h 0"/>
                <a:gd name="connsiteX3" fmla="*/ 0 w 0"/>
                <a:gd name="connsiteY3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6199"/>
                  </a:moveTo>
                  <a:lnTo>
                    <a:pt x="6199" y="6199"/>
                  </a:lnTo>
                  <a:lnTo>
                    <a:pt x="6199" y="0"/>
                  </a:lnTo>
                  <a:cubicBezTo>
                    <a:pt x="0" y="1550"/>
                    <a:pt x="0" y="6199"/>
                    <a:pt x="0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19" name="Freeform: Shape 2118">
              <a:extLst>
                <a:ext uri="{FF2B5EF4-FFF2-40B4-BE49-F238E27FC236}">
                  <a16:creationId xmlns:a16="http://schemas.microsoft.com/office/drawing/2014/main" id="{3903B8B3-F2F6-72A4-C2F8-D9E78F51B9CE}"/>
                </a:ext>
              </a:extLst>
            </p:cNvPr>
            <p:cNvSpPr/>
            <p:nvPr/>
          </p:nvSpPr>
          <p:spPr>
            <a:xfrm>
              <a:off x="8047825" y="4210261"/>
              <a:ext cx="44696" cy="59826"/>
            </a:xfrm>
            <a:custGeom>
              <a:avLst/>
              <a:gdLst>
                <a:gd name="connsiteX0" fmla="*/ 6199 w 0"/>
                <a:gd name="connsiteY0" fmla="*/ 0 h 0"/>
                <a:gd name="connsiteX1" fmla="*/ 0 w 0"/>
                <a:gd name="connsiteY1" fmla="*/ 0 h 0"/>
                <a:gd name="connsiteX2" fmla="*/ 6199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6199" y="0"/>
                  </a:moveTo>
                  <a:lnTo>
                    <a:pt x="0" y="0"/>
                  </a:lnTo>
                  <a:cubicBezTo>
                    <a:pt x="0" y="0"/>
                    <a:pt x="6199" y="4649"/>
                    <a:pt x="6199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20" name="Freeform: Shape 2119">
              <a:extLst>
                <a:ext uri="{FF2B5EF4-FFF2-40B4-BE49-F238E27FC236}">
                  <a16:creationId xmlns:a16="http://schemas.microsoft.com/office/drawing/2014/main" id="{C8CA7311-6850-B501-A8AD-C525B7C154C5}"/>
                </a:ext>
              </a:extLst>
            </p:cNvPr>
            <p:cNvSpPr/>
            <p:nvPr/>
          </p:nvSpPr>
          <p:spPr>
            <a:xfrm>
              <a:off x="8214188" y="3635943"/>
              <a:ext cx="44696" cy="59826"/>
            </a:xfrm>
            <a:custGeom>
              <a:avLst/>
              <a:gdLst>
                <a:gd name="connsiteX0" fmla="*/ 2755 w 0"/>
                <a:gd name="connsiteY0" fmla="*/ 0 h 0"/>
                <a:gd name="connsiteX1" fmla="*/ 2755 w 0"/>
                <a:gd name="connsiteY1" fmla="*/ 6199 h 0"/>
                <a:gd name="connsiteX2" fmla="*/ 2755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755" y="0"/>
                  </a:moveTo>
                  <a:cubicBezTo>
                    <a:pt x="-3444" y="6199"/>
                    <a:pt x="2755" y="6199"/>
                    <a:pt x="2755" y="6199"/>
                  </a:cubicBezTo>
                  <a:lnTo>
                    <a:pt x="2755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21" name="Freeform: Shape 2120">
              <a:extLst>
                <a:ext uri="{FF2B5EF4-FFF2-40B4-BE49-F238E27FC236}">
                  <a16:creationId xmlns:a16="http://schemas.microsoft.com/office/drawing/2014/main" id="{166AF472-406F-68C7-4532-E89D85CA3C24}"/>
                </a:ext>
              </a:extLst>
            </p:cNvPr>
            <p:cNvSpPr/>
            <p:nvPr/>
          </p:nvSpPr>
          <p:spPr>
            <a:xfrm>
              <a:off x="8057755" y="4204277"/>
              <a:ext cx="44696" cy="59826"/>
            </a:xfrm>
            <a:custGeom>
              <a:avLst/>
              <a:gdLst>
                <a:gd name="connsiteX0" fmla="*/ 2755 w 0"/>
                <a:gd name="connsiteY0" fmla="*/ 6199 h 0"/>
                <a:gd name="connsiteX1" fmla="*/ 2755 w 0"/>
                <a:gd name="connsiteY1" fmla="*/ 0 h 0"/>
                <a:gd name="connsiteX2" fmla="*/ 2755 w 0"/>
                <a:gd name="connsiteY2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755" y="6199"/>
                  </a:moveTo>
                  <a:lnTo>
                    <a:pt x="2755" y="0"/>
                  </a:lnTo>
                  <a:cubicBezTo>
                    <a:pt x="2755" y="1550"/>
                    <a:pt x="-3444" y="1550"/>
                    <a:pt x="2755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22" name="Freeform: Shape 2121">
              <a:extLst>
                <a:ext uri="{FF2B5EF4-FFF2-40B4-BE49-F238E27FC236}">
                  <a16:creationId xmlns:a16="http://schemas.microsoft.com/office/drawing/2014/main" id="{B1FAF89E-1C12-6CAD-B6B0-9A2124CFAE6F}"/>
                </a:ext>
              </a:extLst>
            </p:cNvPr>
            <p:cNvSpPr/>
            <p:nvPr/>
          </p:nvSpPr>
          <p:spPr>
            <a:xfrm>
              <a:off x="8195317" y="3510310"/>
              <a:ext cx="44696" cy="59826"/>
            </a:xfrm>
            <a:custGeom>
              <a:avLst/>
              <a:gdLst>
                <a:gd name="connsiteX0" fmla="*/ 3099 w 0"/>
                <a:gd name="connsiteY0" fmla="*/ 4649 h 15496"/>
                <a:gd name="connsiteX1" fmla="*/ 0 w 0"/>
                <a:gd name="connsiteY1" fmla="*/ 10848 h 15496"/>
                <a:gd name="connsiteX2" fmla="*/ 0 w 0"/>
                <a:gd name="connsiteY2" fmla="*/ 10848 h 15496"/>
                <a:gd name="connsiteX3" fmla="*/ 0 w 0"/>
                <a:gd name="connsiteY3" fmla="*/ 17046 h 15496"/>
                <a:gd name="connsiteX4" fmla="*/ 3099 w 0"/>
                <a:gd name="connsiteY4" fmla="*/ 17046 h 15496"/>
                <a:gd name="connsiteX5" fmla="*/ 6199 w 0"/>
                <a:gd name="connsiteY5" fmla="*/ 17046 h 15496"/>
                <a:gd name="connsiteX6" fmla="*/ 6199 w 0"/>
                <a:gd name="connsiteY6" fmla="*/ 17046 h 15496"/>
                <a:gd name="connsiteX7" fmla="*/ 9298 w 0"/>
                <a:gd name="connsiteY7" fmla="*/ 17046 h 15496"/>
                <a:gd name="connsiteX8" fmla="*/ 9298 w 0"/>
                <a:gd name="connsiteY8" fmla="*/ 10848 h 15496"/>
                <a:gd name="connsiteX9" fmla="*/ 6199 w 0"/>
                <a:gd name="connsiteY9" fmla="*/ 10848 h 15496"/>
                <a:gd name="connsiteX10" fmla="*/ 6199 w 0"/>
                <a:gd name="connsiteY10" fmla="*/ 10848 h 15496"/>
                <a:gd name="connsiteX11" fmla="*/ 3099 w 0"/>
                <a:gd name="connsiteY11" fmla="*/ 4649 h 15496"/>
                <a:gd name="connsiteX12" fmla="*/ 6199 w 0"/>
                <a:gd name="connsiteY12" fmla="*/ 4649 h 15496"/>
                <a:gd name="connsiteX13" fmla="*/ 6199 w 0"/>
                <a:gd name="connsiteY13" fmla="*/ 4649 h 15496"/>
                <a:gd name="connsiteX14" fmla="*/ 3099 w 0"/>
                <a:gd name="connsiteY14" fmla="*/ 4649 h 15496"/>
                <a:gd name="connsiteX15" fmla="*/ 3099 w 0"/>
                <a:gd name="connsiteY15" fmla="*/ 4649 h 15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h="15496">
                  <a:moveTo>
                    <a:pt x="3099" y="4649"/>
                  </a:moveTo>
                  <a:cubicBezTo>
                    <a:pt x="0" y="4649"/>
                    <a:pt x="0" y="10848"/>
                    <a:pt x="0" y="10848"/>
                  </a:cubicBezTo>
                  <a:cubicBezTo>
                    <a:pt x="0" y="10848"/>
                    <a:pt x="0" y="17046"/>
                    <a:pt x="0" y="10848"/>
                  </a:cubicBezTo>
                  <a:cubicBezTo>
                    <a:pt x="3099" y="10848"/>
                    <a:pt x="0" y="17046"/>
                    <a:pt x="0" y="17046"/>
                  </a:cubicBezTo>
                  <a:lnTo>
                    <a:pt x="3099" y="17046"/>
                  </a:lnTo>
                  <a:lnTo>
                    <a:pt x="6199" y="17046"/>
                  </a:lnTo>
                  <a:cubicBezTo>
                    <a:pt x="6199" y="17046"/>
                    <a:pt x="6199" y="10848"/>
                    <a:pt x="6199" y="17046"/>
                  </a:cubicBezTo>
                  <a:lnTo>
                    <a:pt x="9298" y="17046"/>
                  </a:lnTo>
                  <a:lnTo>
                    <a:pt x="9298" y="10848"/>
                  </a:lnTo>
                  <a:cubicBezTo>
                    <a:pt x="9298" y="4649"/>
                    <a:pt x="9298" y="10848"/>
                    <a:pt x="6199" y="10848"/>
                  </a:cubicBezTo>
                  <a:cubicBezTo>
                    <a:pt x="6199" y="4649"/>
                    <a:pt x="6199" y="10848"/>
                    <a:pt x="6199" y="10848"/>
                  </a:cubicBezTo>
                  <a:cubicBezTo>
                    <a:pt x="6199" y="10848"/>
                    <a:pt x="3099" y="9298"/>
                    <a:pt x="3099" y="4649"/>
                  </a:cubicBezTo>
                  <a:cubicBezTo>
                    <a:pt x="6199" y="10848"/>
                    <a:pt x="6199" y="4649"/>
                    <a:pt x="6199" y="4649"/>
                  </a:cubicBezTo>
                  <a:cubicBezTo>
                    <a:pt x="9298" y="4649"/>
                    <a:pt x="6199" y="4649"/>
                    <a:pt x="6199" y="4649"/>
                  </a:cubicBezTo>
                  <a:lnTo>
                    <a:pt x="3099" y="4649"/>
                  </a:lnTo>
                  <a:cubicBezTo>
                    <a:pt x="3099" y="-1550"/>
                    <a:pt x="3099" y="-1550"/>
                    <a:pt x="3099" y="464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23" name="Freeform: Shape 2122">
              <a:extLst>
                <a:ext uri="{FF2B5EF4-FFF2-40B4-BE49-F238E27FC236}">
                  <a16:creationId xmlns:a16="http://schemas.microsoft.com/office/drawing/2014/main" id="{482B9B07-7001-79D4-473F-B1BB40128646}"/>
                </a:ext>
              </a:extLst>
            </p:cNvPr>
            <p:cNvSpPr/>
            <p:nvPr/>
          </p:nvSpPr>
          <p:spPr>
            <a:xfrm>
              <a:off x="8216175" y="3594063"/>
              <a:ext cx="44696" cy="59826"/>
            </a:xfrm>
            <a:custGeom>
              <a:avLst/>
              <a:gdLst>
                <a:gd name="connsiteX0" fmla="*/ 2066 w 0"/>
                <a:gd name="connsiteY0" fmla="*/ 4649 h 0"/>
                <a:gd name="connsiteX1" fmla="*/ 2066 w 0"/>
                <a:gd name="connsiteY1" fmla="*/ 4649 h 0"/>
                <a:gd name="connsiteX2" fmla="*/ 2066 w 0"/>
                <a:gd name="connsiteY2" fmla="*/ 464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066" y="4649"/>
                  </a:moveTo>
                  <a:cubicBezTo>
                    <a:pt x="2066" y="10848"/>
                    <a:pt x="2066" y="4649"/>
                    <a:pt x="2066" y="4649"/>
                  </a:cubicBezTo>
                  <a:cubicBezTo>
                    <a:pt x="2066" y="-1550"/>
                    <a:pt x="-2583" y="-1550"/>
                    <a:pt x="2066" y="464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24" name="Freeform: Shape 2123">
              <a:extLst>
                <a:ext uri="{FF2B5EF4-FFF2-40B4-BE49-F238E27FC236}">
                  <a16:creationId xmlns:a16="http://schemas.microsoft.com/office/drawing/2014/main" id="{06EF269B-E76F-2332-EC01-1F7C774CBB3E}"/>
                </a:ext>
              </a:extLst>
            </p:cNvPr>
            <p:cNvSpPr/>
            <p:nvPr/>
          </p:nvSpPr>
          <p:spPr>
            <a:xfrm>
              <a:off x="8146649" y="4210261"/>
              <a:ext cx="44696" cy="59826"/>
            </a:xfrm>
            <a:custGeom>
              <a:avLst/>
              <a:gdLst>
                <a:gd name="connsiteX0" fmla="*/ 1377 w 0"/>
                <a:gd name="connsiteY0" fmla="*/ 0 h 0"/>
                <a:gd name="connsiteX1" fmla="*/ 1377 w 0"/>
                <a:gd name="connsiteY1" fmla="*/ 6199 h 0"/>
                <a:gd name="connsiteX2" fmla="*/ 4477 w 0"/>
                <a:gd name="connsiteY2" fmla="*/ 6199 h 0"/>
                <a:gd name="connsiteX3" fmla="*/ 4477 w 0"/>
                <a:gd name="connsiteY3" fmla="*/ 6199 h 0"/>
                <a:gd name="connsiteX4" fmla="*/ 1377 w 0"/>
                <a:gd name="connsiteY4" fmla="*/ 0 h 0"/>
                <a:gd name="connsiteX5" fmla="*/ 1377 w 0"/>
                <a:gd name="connsiteY5" fmla="*/ 0 h 0"/>
                <a:gd name="connsiteX6" fmla="*/ 1377 w 0"/>
                <a:gd name="connsiteY6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1377" y="0"/>
                  </a:moveTo>
                  <a:lnTo>
                    <a:pt x="1377" y="6199"/>
                  </a:lnTo>
                  <a:lnTo>
                    <a:pt x="4477" y="6199"/>
                  </a:lnTo>
                  <a:cubicBezTo>
                    <a:pt x="1377" y="6199"/>
                    <a:pt x="4477" y="6199"/>
                    <a:pt x="4477" y="6199"/>
                  </a:cubicBezTo>
                  <a:cubicBezTo>
                    <a:pt x="4477" y="0"/>
                    <a:pt x="1377" y="0"/>
                    <a:pt x="1377" y="0"/>
                  </a:cubicBezTo>
                  <a:cubicBezTo>
                    <a:pt x="-1722" y="0"/>
                    <a:pt x="1377" y="0"/>
                    <a:pt x="1377" y="0"/>
                  </a:cubicBezTo>
                  <a:cubicBezTo>
                    <a:pt x="4477" y="4649"/>
                    <a:pt x="1377" y="0"/>
                    <a:pt x="1377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25" name="Freeform: Shape 2124">
              <a:extLst>
                <a:ext uri="{FF2B5EF4-FFF2-40B4-BE49-F238E27FC236}">
                  <a16:creationId xmlns:a16="http://schemas.microsoft.com/office/drawing/2014/main" id="{C0CDE14E-CBD2-FD83-178C-47AA1FED02A2}"/>
                </a:ext>
              </a:extLst>
            </p:cNvPr>
            <p:cNvSpPr/>
            <p:nvPr/>
          </p:nvSpPr>
          <p:spPr>
            <a:xfrm>
              <a:off x="8079109" y="4186329"/>
              <a:ext cx="44696" cy="59826"/>
            </a:xfrm>
            <a:custGeom>
              <a:avLst/>
              <a:gdLst>
                <a:gd name="connsiteX0" fmla="*/ 0 w 0"/>
                <a:gd name="connsiteY0" fmla="*/ 6199 h 0"/>
                <a:gd name="connsiteX1" fmla="*/ 6199 w 0"/>
                <a:gd name="connsiteY1" fmla="*/ 0 h 0"/>
                <a:gd name="connsiteX2" fmla="*/ 0 w 0"/>
                <a:gd name="connsiteY2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6199"/>
                  </a:moveTo>
                  <a:cubicBezTo>
                    <a:pt x="0" y="6199"/>
                    <a:pt x="6199" y="6199"/>
                    <a:pt x="6199" y="0"/>
                  </a:cubicBezTo>
                  <a:cubicBezTo>
                    <a:pt x="0" y="0"/>
                    <a:pt x="0" y="0"/>
                    <a:pt x="0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26" name="Freeform: Shape 2125">
              <a:extLst>
                <a:ext uri="{FF2B5EF4-FFF2-40B4-BE49-F238E27FC236}">
                  <a16:creationId xmlns:a16="http://schemas.microsoft.com/office/drawing/2014/main" id="{8A9242C6-BCE4-7C31-2378-9A37F9705FD2}"/>
                </a:ext>
              </a:extLst>
            </p:cNvPr>
            <p:cNvSpPr/>
            <p:nvPr/>
          </p:nvSpPr>
          <p:spPr>
            <a:xfrm>
              <a:off x="8029946" y="4210261"/>
              <a:ext cx="44696" cy="59826"/>
            </a:xfrm>
            <a:custGeom>
              <a:avLst/>
              <a:gdLst>
                <a:gd name="connsiteX0" fmla="*/ 6199 w 0"/>
                <a:gd name="connsiteY0" fmla="*/ 0 h 0"/>
                <a:gd name="connsiteX1" fmla="*/ 0 w 0"/>
                <a:gd name="connsiteY1" fmla="*/ 6199 h 0"/>
                <a:gd name="connsiteX2" fmla="*/ 6199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6199" y="0"/>
                  </a:moveTo>
                  <a:cubicBezTo>
                    <a:pt x="6199" y="0"/>
                    <a:pt x="0" y="0"/>
                    <a:pt x="0" y="6199"/>
                  </a:cubicBezTo>
                  <a:cubicBezTo>
                    <a:pt x="0" y="4649"/>
                    <a:pt x="6199" y="4649"/>
                    <a:pt x="6199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27" name="Freeform: Shape 2126">
              <a:extLst>
                <a:ext uri="{FF2B5EF4-FFF2-40B4-BE49-F238E27FC236}">
                  <a16:creationId xmlns:a16="http://schemas.microsoft.com/office/drawing/2014/main" id="{61A012FE-F018-8D16-CC37-1F55ADEA7D7C}"/>
                </a:ext>
              </a:extLst>
            </p:cNvPr>
            <p:cNvSpPr/>
            <p:nvPr/>
          </p:nvSpPr>
          <p:spPr>
            <a:xfrm>
              <a:off x="8029946" y="4196301"/>
              <a:ext cx="44696" cy="59826"/>
            </a:xfrm>
            <a:custGeom>
              <a:avLst/>
              <a:gdLst>
                <a:gd name="connsiteX0" fmla="*/ 0 w 15496"/>
                <a:gd name="connsiteY0" fmla="*/ 11364 h 15496"/>
                <a:gd name="connsiteX1" fmla="*/ 0 w 15496"/>
                <a:gd name="connsiteY1" fmla="*/ 11364 h 15496"/>
                <a:gd name="connsiteX2" fmla="*/ 4649 w 15496"/>
                <a:gd name="connsiteY2" fmla="*/ 16013 h 15496"/>
                <a:gd name="connsiteX3" fmla="*/ 9298 w 15496"/>
                <a:gd name="connsiteY3" fmla="*/ 16013 h 15496"/>
                <a:gd name="connsiteX4" fmla="*/ 13947 w 15496"/>
                <a:gd name="connsiteY4" fmla="*/ 20662 h 15496"/>
                <a:gd name="connsiteX5" fmla="*/ 13947 w 15496"/>
                <a:gd name="connsiteY5" fmla="*/ 20662 h 15496"/>
                <a:gd name="connsiteX6" fmla="*/ 18596 w 15496"/>
                <a:gd name="connsiteY6" fmla="*/ 20662 h 15496"/>
                <a:gd name="connsiteX7" fmla="*/ 18596 w 15496"/>
                <a:gd name="connsiteY7" fmla="*/ 20662 h 15496"/>
                <a:gd name="connsiteX8" fmla="*/ 18596 w 15496"/>
                <a:gd name="connsiteY8" fmla="*/ 25311 h 15496"/>
                <a:gd name="connsiteX9" fmla="*/ 23245 w 15496"/>
                <a:gd name="connsiteY9" fmla="*/ 25311 h 15496"/>
                <a:gd name="connsiteX10" fmla="*/ 27894 w 15496"/>
                <a:gd name="connsiteY10" fmla="*/ 25311 h 15496"/>
                <a:gd name="connsiteX11" fmla="*/ 27894 w 15496"/>
                <a:gd name="connsiteY11" fmla="*/ 20662 h 15496"/>
                <a:gd name="connsiteX12" fmla="*/ 27894 w 15496"/>
                <a:gd name="connsiteY12" fmla="*/ 16013 h 15496"/>
                <a:gd name="connsiteX13" fmla="*/ 23245 w 15496"/>
                <a:gd name="connsiteY13" fmla="*/ 20662 h 15496"/>
                <a:gd name="connsiteX14" fmla="*/ 18596 w 15496"/>
                <a:gd name="connsiteY14" fmla="*/ 16013 h 15496"/>
                <a:gd name="connsiteX15" fmla="*/ 18596 w 15496"/>
                <a:gd name="connsiteY15" fmla="*/ 11364 h 15496"/>
                <a:gd name="connsiteX16" fmla="*/ 23245 w 15496"/>
                <a:gd name="connsiteY16" fmla="*/ 16013 h 15496"/>
                <a:gd name="connsiteX17" fmla="*/ 27894 w 15496"/>
                <a:gd name="connsiteY17" fmla="*/ 11364 h 15496"/>
                <a:gd name="connsiteX18" fmla="*/ 27894 w 15496"/>
                <a:gd name="connsiteY18" fmla="*/ 11364 h 15496"/>
                <a:gd name="connsiteX19" fmla="*/ 27894 w 15496"/>
                <a:gd name="connsiteY19" fmla="*/ 6715 h 15496"/>
                <a:gd name="connsiteX20" fmla="*/ 23245 w 15496"/>
                <a:gd name="connsiteY20" fmla="*/ 6715 h 15496"/>
                <a:gd name="connsiteX21" fmla="*/ 23245 w 15496"/>
                <a:gd name="connsiteY21" fmla="*/ 2066 h 15496"/>
                <a:gd name="connsiteX22" fmla="*/ 18596 w 15496"/>
                <a:gd name="connsiteY22" fmla="*/ 2066 h 15496"/>
                <a:gd name="connsiteX23" fmla="*/ 13947 w 15496"/>
                <a:gd name="connsiteY23" fmla="*/ 2066 h 15496"/>
                <a:gd name="connsiteX24" fmla="*/ 13947 w 15496"/>
                <a:gd name="connsiteY24" fmla="*/ 2066 h 15496"/>
                <a:gd name="connsiteX25" fmla="*/ 9298 w 15496"/>
                <a:gd name="connsiteY25" fmla="*/ 2066 h 15496"/>
                <a:gd name="connsiteX26" fmla="*/ 9298 w 15496"/>
                <a:gd name="connsiteY26" fmla="*/ 6715 h 15496"/>
                <a:gd name="connsiteX27" fmla="*/ 13947 w 15496"/>
                <a:gd name="connsiteY27" fmla="*/ 6715 h 15496"/>
                <a:gd name="connsiteX28" fmla="*/ 13947 w 15496"/>
                <a:gd name="connsiteY28" fmla="*/ 11364 h 15496"/>
                <a:gd name="connsiteX29" fmla="*/ 9298 w 15496"/>
                <a:gd name="connsiteY29" fmla="*/ 11364 h 15496"/>
                <a:gd name="connsiteX30" fmla="*/ 9298 w 15496"/>
                <a:gd name="connsiteY30" fmla="*/ 6715 h 15496"/>
                <a:gd name="connsiteX31" fmla="*/ 4649 w 15496"/>
                <a:gd name="connsiteY31" fmla="*/ 6715 h 15496"/>
                <a:gd name="connsiteX32" fmla="*/ 0 w 15496"/>
                <a:gd name="connsiteY32" fmla="*/ 11364 h 15496"/>
                <a:gd name="connsiteX33" fmla="*/ 0 w 15496"/>
                <a:gd name="connsiteY33" fmla="*/ 11364 h 15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5496" h="15496">
                  <a:moveTo>
                    <a:pt x="0" y="11364"/>
                  </a:moveTo>
                  <a:cubicBezTo>
                    <a:pt x="0" y="11364"/>
                    <a:pt x="4649" y="11364"/>
                    <a:pt x="0" y="11364"/>
                  </a:cubicBezTo>
                  <a:cubicBezTo>
                    <a:pt x="0" y="16013"/>
                    <a:pt x="0" y="16013"/>
                    <a:pt x="4649" y="16013"/>
                  </a:cubicBezTo>
                  <a:cubicBezTo>
                    <a:pt x="4649" y="11364"/>
                    <a:pt x="4649" y="16013"/>
                    <a:pt x="9298" y="16013"/>
                  </a:cubicBezTo>
                  <a:cubicBezTo>
                    <a:pt x="9298" y="16013"/>
                    <a:pt x="9298" y="20662"/>
                    <a:pt x="13947" y="20662"/>
                  </a:cubicBezTo>
                  <a:cubicBezTo>
                    <a:pt x="13947" y="16013"/>
                    <a:pt x="13947" y="20662"/>
                    <a:pt x="13947" y="20662"/>
                  </a:cubicBezTo>
                  <a:cubicBezTo>
                    <a:pt x="18596" y="25311"/>
                    <a:pt x="18596" y="20662"/>
                    <a:pt x="18596" y="20662"/>
                  </a:cubicBezTo>
                  <a:cubicBezTo>
                    <a:pt x="18596" y="20662"/>
                    <a:pt x="18596" y="16013"/>
                    <a:pt x="18596" y="20662"/>
                  </a:cubicBezTo>
                  <a:lnTo>
                    <a:pt x="18596" y="25311"/>
                  </a:lnTo>
                  <a:lnTo>
                    <a:pt x="23245" y="25311"/>
                  </a:lnTo>
                  <a:cubicBezTo>
                    <a:pt x="23245" y="25311"/>
                    <a:pt x="23245" y="29960"/>
                    <a:pt x="27894" y="25311"/>
                  </a:cubicBezTo>
                  <a:lnTo>
                    <a:pt x="27894" y="20662"/>
                  </a:lnTo>
                  <a:cubicBezTo>
                    <a:pt x="27894" y="16013"/>
                    <a:pt x="32543" y="16013"/>
                    <a:pt x="27894" y="16013"/>
                  </a:cubicBezTo>
                  <a:lnTo>
                    <a:pt x="23245" y="20662"/>
                  </a:lnTo>
                  <a:cubicBezTo>
                    <a:pt x="23245" y="16013"/>
                    <a:pt x="18596" y="20662"/>
                    <a:pt x="18596" y="16013"/>
                  </a:cubicBezTo>
                  <a:lnTo>
                    <a:pt x="18596" y="11364"/>
                  </a:lnTo>
                  <a:cubicBezTo>
                    <a:pt x="18596" y="16013"/>
                    <a:pt x="18596" y="11364"/>
                    <a:pt x="23245" y="16013"/>
                  </a:cubicBezTo>
                  <a:lnTo>
                    <a:pt x="27894" y="11364"/>
                  </a:lnTo>
                  <a:cubicBezTo>
                    <a:pt x="23245" y="11364"/>
                    <a:pt x="27894" y="11364"/>
                    <a:pt x="27894" y="11364"/>
                  </a:cubicBezTo>
                  <a:lnTo>
                    <a:pt x="27894" y="6715"/>
                  </a:lnTo>
                  <a:lnTo>
                    <a:pt x="23245" y="6715"/>
                  </a:lnTo>
                  <a:lnTo>
                    <a:pt x="23245" y="2066"/>
                  </a:lnTo>
                  <a:lnTo>
                    <a:pt x="18596" y="2066"/>
                  </a:lnTo>
                  <a:lnTo>
                    <a:pt x="13947" y="2066"/>
                  </a:lnTo>
                  <a:cubicBezTo>
                    <a:pt x="13947" y="-2583"/>
                    <a:pt x="13947" y="2066"/>
                    <a:pt x="13947" y="2066"/>
                  </a:cubicBezTo>
                  <a:lnTo>
                    <a:pt x="9298" y="2066"/>
                  </a:lnTo>
                  <a:cubicBezTo>
                    <a:pt x="13947" y="2066"/>
                    <a:pt x="9298" y="6715"/>
                    <a:pt x="9298" y="6715"/>
                  </a:cubicBezTo>
                  <a:lnTo>
                    <a:pt x="13947" y="6715"/>
                  </a:lnTo>
                  <a:cubicBezTo>
                    <a:pt x="18596" y="6715"/>
                    <a:pt x="13947" y="11364"/>
                    <a:pt x="13947" y="11364"/>
                  </a:cubicBezTo>
                  <a:lnTo>
                    <a:pt x="9298" y="11364"/>
                  </a:lnTo>
                  <a:lnTo>
                    <a:pt x="9298" y="6715"/>
                  </a:lnTo>
                  <a:cubicBezTo>
                    <a:pt x="9298" y="11364"/>
                    <a:pt x="9298" y="11364"/>
                    <a:pt x="4649" y="6715"/>
                  </a:cubicBezTo>
                  <a:cubicBezTo>
                    <a:pt x="4649" y="11364"/>
                    <a:pt x="4649" y="11364"/>
                    <a:pt x="0" y="11364"/>
                  </a:cubicBezTo>
                  <a:cubicBezTo>
                    <a:pt x="0" y="6715"/>
                    <a:pt x="0" y="11364"/>
                    <a:pt x="0" y="11364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28" name="Freeform: Shape 2127">
              <a:extLst>
                <a:ext uri="{FF2B5EF4-FFF2-40B4-BE49-F238E27FC236}">
                  <a16:creationId xmlns:a16="http://schemas.microsoft.com/office/drawing/2014/main" id="{1010DF7E-1217-084C-5042-B26F8141DA21}"/>
                </a:ext>
              </a:extLst>
            </p:cNvPr>
            <p:cNvSpPr/>
            <p:nvPr/>
          </p:nvSpPr>
          <p:spPr>
            <a:xfrm>
              <a:off x="8416558" y="4317945"/>
              <a:ext cx="44696" cy="59826"/>
            </a:xfrm>
            <a:custGeom>
              <a:avLst/>
              <a:gdLst>
                <a:gd name="connsiteX0" fmla="*/ 2324 w 0"/>
                <a:gd name="connsiteY0" fmla="*/ 0 h 0"/>
                <a:gd name="connsiteX1" fmla="*/ 2324 w 0"/>
                <a:gd name="connsiteY1" fmla="*/ 6199 h 0"/>
                <a:gd name="connsiteX2" fmla="*/ 2324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324" y="0"/>
                  </a:moveTo>
                  <a:cubicBezTo>
                    <a:pt x="-775" y="0"/>
                    <a:pt x="-775" y="6199"/>
                    <a:pt x="2324" y="6199"/>
                  </a:cubicBezTo>
                  <a:cubicBezTo>
                    <a:pt x="5424" y="4649"/>
                    <a:pt x="2324" y="0"/>
                    <a:pt x="2324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29" name="Freeform: Shape 2128">
              <a:extLst>
                <a:ext uri="{FF2B5EF4-FFF2-40B4-BE49-F238E27FC236}">
                  <a16:creationId xmlns:a16="http://schemas.microsoft.com/office/drawing/2014/main" id="{71F1FB69-EC9B-1A70-4135-DCA0052EA94B}"/>
                </a:ext>
              </a:extLst>
            </p:cNvPr>
            <p:cNvSpPr/>
            <p:nvPr/>
          </p:nvSpPr>
          <p:spPr>
            <a:xfrm>
              <a:off x="8351750" y="4270083"/>
              <a:ext cx="44696" cy="59826"/>
            </a:xfrm>
            <a:custGeom>
              <a:avLst/>
              <a:gdLst>
                <a:gd name="connsiteX0" fmla="*/ 4649 w 0"/>
                <a:gd name="connsiteY0" fmla="*/ 0 h 0"/>
                <a:gd name="connsiteX1" fmla="*/ 4649 w 0"/>
                <a:gd name="connsiteY1" fmla="*/ 6199 h 0"/>
                <a:gd name="connsiteX2" fmla="*/ 4649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4649" y="0"/>
                  </a:moveTo>
                  <a:cubicBezTo>
                    <a:pt x="-1550" y="6199"/>
                    <a:pt x="-1550" y="6199"/>
                    <a:pt x="4649" y="6199"/>
                  </a:cubicBezTo>
                  <a:lnTo>
                    <a:pt x="4649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30" name="Freeform: Shape 2129">
              <a:extLst>
                <a:ext uri="{FF2B5EF4-FFF2-40B4-BE49-F238E27FC236}">
                  <a16:creationId xmlns:a16="http://schemas.microsoft.com/office/drawing/2014/main" id="{45087057-391D-F541-8DF9-1300DB60608A}"/>
                </a:ext>
              </a:extLst>
            </p:cNvPr>
            <p:cNvSpPr/>
            <p:nvPr/>
          </p:nvSpPr>
          <p:spPr>
            <a:xfrm>
              <a:off x="8351750" y="4299998"/>
              <a:ext cx="44696" cy="59826"/>
            </a:xfrm>
            <a:custGeom>
              <a:avLst/>
              <a:gdLst>
                <a:gd name="connsiteX0" fmla="*/ 0 w 0"/>
                <a:gd name="connsiteY0" fmla="*/ 4649 h 0"/>
                <a:gd name="connsiteX1" fmla="*/ 6199 w 0"/>
                <a:gd name="connsiteY1" fmla="*/ 4649 h 0"/>
                <a:gd name="connsiteX2" fmla="*/ 0 w 0"/>
                <a:gd name="connsiteY2" fmla="*/ 464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4649"/>
                  </a:moveTo>
                  <a:lnTo>
                    <a:pt x="6199" y="4649"/>
                  </a:lnTo>
                  <a:cubicBezTo>
                    <a:pt x="4649" y="-1550"/>
                    <a:pt x="0" y="-1550"/>
                    <a:pt x="0" y="464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31" name="Freeform: Shape 2130">
              <a:extLst>
                <a:ext uri="{FF2B5EF4-FFF2-40B4-BE49-F238E27FC236}">
                  <a16:creationId xmlns:a16="http://schemas.microsoft.com/office/drawing/2014/main" id="{F8D7DF7E-56B2-8A41-8A98-A8F7E62FBA92}"/>
                </a:ext>
              </a:extLst>
            </p:cNvPr>
            <p:cNvSpPr/>
            <p:nvPr/>
          </p:nvSpPr>
          <p:spPr>
            <a:xfrm>
              <a:off x="8347282" y="4283378"/>
              <a:ext cx="44696" cy="59826"/>
            </a:xfrm>
            <a:custGeom>
              <a:avLst/>
              <a:gdLst>
                <a:gd name="connsiteX0" fmla="*/ 6199 w 0"/>
                <a:gd name="connsiteY0" fmla="*/ 2755 h 0"/>
                <a:gd name="connsiteX1" fmla="*/ 0 w 0"/>
                <a:gd name="connsiteY1" fmla="*/ 2755 h 0"/>
                <a:gd name="connsiteX2" fmla="*/ 6199 w 0"/>
                <a:gd name="connsiteY2" fmla="*/ 275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6199" y="2755"/>
                  </a:moveTo>
                  <a:cubicBezTo>
                    <a:pt x="12397" y="2755"/>
                    <a:pt x="0" y="-3444"/>
                    <a:pt x="0" y="2755"/>
                  </a:cubicBezTo>
                  <a:lnTo>
                    <a:pt x="6199" y="2755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32" name="Freeform: Shape 2131">
              <a:extLst>
                <a:ext uri="{FF2B5EF4-FFF2-40B4-BE49-F238E27FC236}">
                  <a16:creationId xmlns:a16="http://schemas.microsoft.com/office/drawing/2014/main" id="{1C12D74D-1202-22B8-0D96-A55C4CD099E8}"/>
                </a:ext>
              </a:extLst>
            </p:cNvPr>
            <p:cNvSpPr/>
            <p:nvPr/>
          </p:nvSpPr>
          <p:spPr>
            <a:xfrm>
              <a:off x="8289177" y="4252135"/>
              <a:ext cx="44696" cy="59826"/>
            </a:xfrm>
            <a:custGeom>
              <a:avLst/>
              <a:gdLst>
                <a:gd name="connsiteX0" fmla="*/ 10848 w 0"/>
                <a:gd name="connsiteY0" fmla="*/ 0 h 0"/>
                <a:gd name="connsiteX1" fmla="*/ 0 w 0"/>
                <a:gd name="connsiteY1" fmla="*/ 0 h 0"/>
                <a:gd name="connsiteX2" fmla="*/ 10848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10848" y="0"/>
                  </a:moveTo>
                  <a:lnTo>
                    <a:pt x="0" y="0"/>
                  </a:lnTo>
                  <a:cubicBezTo>
                    <a:pt x="0" y="0"/>
                    <a:pt x="4649" y="4649"/>
                    <a:pt x="10848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33" name="Freeform: Shape 2132">
              <a:extLst>
                <a:ext uri="{FF2B5EF4-FFF2-40B4-BE49-F238E27FC236}">
                  <a16:creationId xmlns:a16="http://schemas.microsoft.com/office/drawing/2014/main" id="{0B1D9FD1-A04F-189B-8731-2770F204606E}"/>
                </a:ext>
              </a:extLst>
            </p:cNvPr>
            <p:cNvSpPr/>
            <p:nvPr/>
          </p:nvSpPr>
          <p:spPr>
            <a:xfrm>
              <a:off x="8291660" y="4311961"/>
              <a:ext cx="44696" cy="59826"/>
            </a:xfrm>
            <a:custGeom>
              <a:avLst/>
              <a:gdLst>
                <a:gd name="connsiteX0" fmla="*/ 689 w 0"/>
                <a:gd name="connsiteY0" fmla="*/ 6199 h 0"/>
                <a:gd name="connsiteX1" fmla="*/ 3788 w 0"/>
                <a:gd name="connsiteY1" fmla="*/ 0 h 0"/>
                <a:gd name="connsiteX2" fmla="*/ 689 w 0"/>
                <a:gd name="connsiteY2" fmla="*/ 0 h 0"/>
                <a:gd name="connsiteX3" fmla="*/ 689 w 0"/>
                <a:gd name="connsiteY3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689" y="6199"/>
                  </a:moveTo>
                  <a:cubicBezTo>
                    <a:pt x="3788" y="6199"/>
                    <a:pt x="3788" y="6199"/>
                    <a:pt x="3788" y="0"/>
                  </a:cubicBezTo>
                  <a:lnTo>
                    <a:pt x="689" y="0"/>
                  </a:lnTo>
                  <a:cubicBezTo>
                    <a:pt x="-861" y="6199"/>
                    <a:pt x="689" y="6199"/>
                    <a:pt x="689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34" name="Freeform: Shape 2133">
              <a:extLst>
                <a:ext uri="{FF2B5EF4-FFF2-40B4-BE49-F238E27FC236}">
                  <a16:creationId xmlns:a16="http://schemas.microsoft.com/office/drawing/2014/main" id="{C2DB8223-D702-59C7-37AC-4045BAC2F246}"/>
                </a:ext>
              </a:extLst>
            </p:cNvPr>
            <p:cNvSpPr/>
            <p:nvPr/>
          </p:nvSpPr>
          <p:spPr>
            <a:xfrm>
              <a:off x="8246774" y="4228208"/>
              <a:ext cx="44696" cy="59826"/>
            </a:xfrm>
            <a:custGeom>
              <a:avLst/>
              <a:gdLst>
                <a:gd name="connsiteX0" fmla="*/ 755 w 0"/>
                <a:gd name="connsiteY0" fmla="*/ 6199 h 0"/>
                <a:gd name="connsiteX1" fmla="*/ 755 w 0"/>
                <a:gd name="connsiteY1" fmla="*/ 6199 h 0"/>
                <a:gd name="connsiteX2" fmla="*/ 755 w 0"/>
                <a:gd name="connsiteY2" fmla="*/ 6199 h 0"/>
                <a:gd name="connsiteX3" fmla="*/ 5404 w 0"/>
                <a:gd name="connsiteY3" fmla="*/ 12397 h 0"/>
                <a:gd name="connsiteX4" fmla="*/ 13152 w 0"/>
                <a:gd name="connsiteY4" fmla="*/ 6199 h 0"/>
                <a:gd name="connsiteX5" fmla="*/ 5404 w 0"/>
                <a:gd name="connsiteY5" fmla="*/ 0 h 0"/>
                <a:gd name="connsiteX6" fmla="*/ 755 w 0"/>
                <a:gd name="connsiteY6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755" y="6199"/>
                  </a:moveTo>
                  <a:lnTo>
                    <a:pt x="755" y="6199"/>
                  </a:lnTo>
                  <a:cubicBezTo>
                    <a:pt x="-2344" y="10848"/>
                    <a:pt x="5404" y="6199"/>
                    <a:pt x="755" y="6199"/>
                  </a:cubicBezTo>
                  <a:cubicBezTo>
                    <a:pt x="755" y="12397"/>
                    <a:pt x="755" y="12397"/>
                    <a:pt x="5404" y="12397"/>
                  </a:cubicBezTo>
                  <a:lnTo>
                    <a:pt x="13152" y="6199"/>
                  </a:lnTo>
                  <a:cubicBezTo>
                    <a:pt x="13152" y="0"/>
                    <a:pt x="8503" y="6199"/>
                    <a:pt x="5404" y="0"/>
                  </a:cubicBezTo>
                  <a:cubicBezTo>
                    <a:pt x="5404" y="0"/>
                    <a:pt x="755" y="0"/>
                    <a:pt x="755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35" name="Freeform: Shape 2134">
              <a:extLst>
                <a:ext uri="{FF2B5EF4-FFF2-40B4-BE49-F238E27FC236}">
                  <a16:creationId xmlns:a16="http://schemas.microsoft.com/office/drawing/2014/main" id="{D96152F2-2342-71DD-6347-EB366E81DC3E}"/>
                </a:ext>
              </a:extLst>
            </p:cNvPr>
            <p:cNvSpPr/>
            <p:nvPr/>
          </p:nvSpPr>
          <p:spPr>
            <a:xfrm>
              <a:off x="8343803" y="4294014"/>
              <a:ext cx="44696" cy="59826"/>
            </a:xfrm>
            <a:custGeom>
              <a:avLst/>
              <a:gdLst>
                <a:gd name="connsiteX0" fmla="*/ 2755 w 0"/>
                <a:gd name="connsiteY0" fmla="*/ 0 h 0"/>
                <a:gd name="connsiteX1" fmla="*/ 2755 w 0"/>
                <a:gd name="connsiteY1" fmla="*/ 6199 h 0"/>
                <a:gd name="connsiteX2" fmla="*/ 2755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755" y="0"/>
                  </a:moveTo>
                  <a:cubicBezTo>
                    <a:pt x="2755" y="0"/>
                    <a:pt x="-3444" y="0"/>
                    <a:pt x="2755" y="6199"/>
                  </a:cubicBezTo>
                  <a:lnTo>
                    <a:pt x="2755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36" name="Freeform: Shape 2135">
              <a:extLst>
                <a:ext uri="{FF2B5EF4-FFF2-40B4-BE49-F238E27FC236}">
                  <a16:creationId xmlns:a16="http://schemas.microsoft.com/office/drawing/2014/main" id="{99AD8297-46FA-8242-3748-E9EADB0A0669}"/>
                </a:ext>
              </a:extLst>
            </p:cNvPr>
            <p:cNvSpPr/>
            <p:nvPr/>
          </p:nvSpPr>
          <p:spPr>
            <a:xfrm>
              <a:off x="8240013" y="4168382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4649" y="0"/>
                    <a:pt x="0" y="0"/>
                    <a:pt x="0" y="0"/>
                  </a:cubicBezTo>
                  <a:cubicBezTo>
                    <a:pt x="0" y="0"/>
                    <a:pt x="0" y="4649"/>
                    <a:pt x="0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37" name="Freeform: Shape 2136">
              <a:extLst>
                <a:ext uri="{FF2B5EF4-FFF2-40B4-BE49-F238E27FC236}">
                  <a16:creationId xmlns:a16="http://schemas.microsoft.com/office/drawing/2014/main" id="{6956039E-8929-A0AB-D95C-F9F2A1CE4456}"/>
                </a:ext>
              </a:extLst>
            </p:cNvPr>
            <p:cNvSpPr/>
            <p:nvPr/>
          </p:nvSpPr>
          <p:spPr>
            <a:xfrm>
              <a:off x="8263355" y="4204277"/>
              <a:ext cx="44696" cy="59826"/>
            </a:xfrm>
            <a:custGeom>
              <a:avLst/>
              <a:gdLst>
                <a:gd name="connsiteX0" fmla="*/ 2755 w 0"/>
                <a:gd name="connsiteY0" fmla="*/ 6199 h 0"/>
                <a:gd name="connsiteX1" fmla="*/ 2755 w 0"/>
                <a:gd name="connsiteY1" fmla="*/ 0 h 0"/>
                <a:gd name="connsiteX2" fmla="*/ 2755 w 0"/>
                <a:gd name="connsiteY2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755" y="6199"/>
                  </a:moveTo>
                  <a:cubicBezTo>
                    <a:pt x="8954" y="0"/>
                    <a:pt x="2755" y="0"/>
                    <a:pt x="2755" y="0"/>
                  </a:cubicBezTo>
                  <a:cubicBezTo>
                    <a:pt x="-3444" y="1550"/>
                    <a:pt x="2755" y="6199"/>
                    <a:pt x="2755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38" name="Freeform: Shape 2137">
              <a:extLst>
                <a:ext uri="{FF2B5EF4-FFF2-40B4-BE49-F238E27FC236}">
                  <a16:creationId xmlns:a16="http://schemas.microsoft.com/office/drawing/2014/main" id="{7A87AD59-747F-B47B-CD5E-BE9488E69B45}"/>
                </a:ext>
              </a:extLst>
            </p:cNvPr>
            <p:cNvSpPr/>
            <p:nvPr/>
          </p:nvSpPr>
          <p:spPr>
            <a:xfrm>
              <a:off x="8315126" y="4327913"/>
              <a:ext cx="44696" cy="59826"/>
            </a:xfrm>
            <a:custGeom>
              <a:avLst/>
              <a:gdLst>
                <a:gd name="connsiteX0" fmla="*/ 1851 w 0"/>
                <a:gd name="connsiteY0" fmla="*/ 2066 h 0"/>
                <a:gd name="connsiteX1" fmla="*/ 12698 w 0"/>
                <a:gd name="connsiteY1" fmla="*/ 2066 h 0"/>
                <a:gd name="connsiteX2" fmla="*/ 1851 w 0"/>
                <a:gd name="connsiteY2" fmla="*/ 206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1851" y="2066"/>
                  </a:moveTo>
                  <a:lnTo>
                    <a:pt x="12698" y="2066"/>
                  </a:lnTo>
                  <a:cubicBezTo>
                    <a:pt x="6500" y="-2583"/>
                    <a:pt x="-4348" y="2066"/>
                    <a:pt x="1851" y="2066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39" name="Freeform: Shape 2138">
              <a:extLst>
                <a:ext uri="{FF2B5EF4-FFF2-40B4-BE49-F238E27FC236}">
                  <a16:creationId xmlns:a16="http://schemas.microsoft.com/office/drawing/2014/main" id="{82526FA8-2CF2-CDA2-2974-7BE97D08F900}"/>
                </a:ext>
              </a:extLst>
            </p:cNvPr>
            <p:cNvSpPr/>
            <p:nvPr/>
          </p:nvSpPr>
          <p:spPr>
            <a:xfrm>
              <a:off x="8240013" y="4175693"/>
              <a:ext cx="44696" cy="59826"/>
            </a:xfrm>
            <a:custGeom>
              <a:avLst/>
              <a:gdLst>
                <a:gd name="connsiteX0" fmla="*/ 0 w 0"/>
                <a:gd name="connsiteY0" fmla="*/ 8954 h 0"/>
                <a:gd name="connsiteX1" fmla="*/ 0 w 0"/>
                <a:gd name="connsiteY1" fmla="*/ 8954 h 0"/>
                <a:gd name="connsiteX2" fmla="*/ 0 w 0"/>
                <a:gd name="connsiteY2" fmla="*/ 2755 h 0"/>
                <a:gd name="connsiteX3" fmla="*/ 0 w 0"/>
                <a:gd name="connsiteY3" fmla="*/ 2755 h 0"/>
                <a:gd name="connsiteX4" fmla="*/ 0 w 0"/>
                <a:gd name="connsiteY4" fmla="*/ 895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0" y="8954"/>
                  </a:moveTo>
                  <a:lnTo>
                    <a:pt x="0" y="8954"/>
                  </a:lnTo>
                  <a:cubicBezTo>
                    <a:pt x="6199" y="2755"/>
                    <a:pt x="6199" y="2755"/>
                    <a:pt x="0" y="2755"/>
                  </a:cubicBezTo>
                  <a:cubicBezTo>
                    <a:pt x="0" y="-3444"/>
                    <a:pt x="0" y="2755"/>
                    <a:pt x="0" y="2755"/>
                  </a:cubicBezTo>
                  <a:lnTo>
                    <a:pt x="0" y="8954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40" name="Freeform: Shape 2139">
              <a:extLst>
                <a:ext uri="{FF2B5EF4-FFF2-40B4-BE49-F238E27FC236}">
                  <a16:creationId xmlns:a16="http://schemas.microsoft.com/office/drawing/2014/main" id="{A8994E09-9B7F-6084-FD05-28408440A42D}"/>
                </a:ext>
              </a:extLst>
            </p:cNvPr>
            <p:cNvSpPr/>
            <p:nvPr/>
          </p:nvSpPr>
          <p:spPr>
            <a:xfrm>
              <a:off x="8177441" y="3504326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6199 w 0"/>
                <a:gd name="connsiteY1" fmla="*/ 0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6199"/>
                    <a:pt x="6199" y="0"/>
                    <a:pt x="619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41" name="Freeform: Shape 2140">
              <a:extLst>
                <a:ext uri="{FF2B5EF4-FFF2-40B4-BE49-F238E27FC236}">
                  <a16:creationId xmlns:a16="http://schemas.microsoft.com/office/drawing/2014/main" id="{369D663E-3067-32F1-8A17-1BF54A3576C3}"/>
                </a:ext>
              </a:extLst>
            </p:cNvPr>
            <p:cNvSpPr/>
            <p:nvPr/>
          </p:nvSpPr>
          <p:spPr>
            <a:xfrm>
              <a:off x="8159562" y="4186329"/>
              <a:ext cx="44696" cy="59826"/>
            </a:xfrm>
            <a:custGeom>
              <a:avLst/>
              <a:gdLst>
                <a:gd name="connsiteX0" fmla="*/ 6199 w 0"/>
                <a:gd name="connsiteY0" fmla="*/ 0 h 0"/>
                <a:gd name="connsiteX1" fmla="*/ 0 w 0"/>
                <a:gd name="connsiteY1" fmla="*/ 0 h 0"/>
                <a:gd name="connsiteX2" fmla="*/ 6199 w 0"/>
                <a:gd name="connsiteY2" fmla="*/ 6199 h 0"/>
                <a:gd name="connsiteX3" fmla="*/ 6199 w 0"/>
                <a:gd name="connsiteY3" fmla="*/ 6199 h 0"/>
                <a:gd name="connsiteX4" fmla="*/ 6199 w 0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6199" y="0"/>
                  </a:moveTo>
                  <a:lnTo>
                    <a:pt x="0" y="0"/>
                  </a:lnTo>
                  <a:cubicBezTo>
                    <a:pt x="0" y="6199"/>
                    <a:pt x="6199" y="6199"/>
                    <a:pt x="6199" y="6199"/>
                  </a:cubicBezTo>
                  <a:cubicBezTo>
                    <a:pt x="6199" y="6199"/>
                    <a:pt x="6199" y="0"/>
                    <a:pt x="6199" y="6199"/>
                  </a:cubicBezTo>
                  <a:cubicBezTo>
                    <a:pt x="0" y="6199"/>
                    <a:pt x="6199" y="0"/>
                    <a:pt x="6199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42" name="Freeform: Shape 2141">
              <a:extLst>
                <a:ext uri="{FF2B5EF4-FFF2-40B4-BE49-F238E27FC236}">
                  <a16:creationId xmlns:a16="http://schemas.microsoft.com/office/drawing/2014/main" id="{8D080FE8-A6CA-0AC8-8CAC-047A558600F5}"/>
                </a:ext>
              </a:extLst>
            </p:cNvPr>
            <p:cNvSpPr/>
            <p:nvPr/>
          </p:nvSpPr>
          <p:spPr>
            <a:xfrm>
              <a:off x="8216175" y="3942375"/>
              <a:ext cx="44696" cy="59826"/>
            </a:xfrm>
            <a:custGeom>
              <a:avLst/>
              <a:gdLst>
                <a:gd name="connsiteX0" fmla="*/ 2066 w 0"/>
                <a:gd name="connsiteY0" fmla="*/ 2755 h 0"/>
                <a:gd name="connsiteX1" fmla="*/ 2066 w 0"/>
                <a:gd name="connsiteY1" fmla="*/ 2755 h 0"/>
                <a:gd name="connsiteX2" fmla="*/ 2066 w 0"/>
                <a:gd name="connsiteY2" fmla="*/ 275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066" y="2755"/>
                  </a:moveTo>
                  <a:cubicBezTo>
                    <a:pt x="2066" y="2755"/>
                    <a:pt x="2066" y="8954"/>
                    <a:pt x="2066" y="2755"/>
                  </a:cubicBezTo>
                  <a:cubicBezTo>
                    <a:pt x="2066" y="2755"/>
                    <a:pt x="-2583" y="-3444"/>
                    <a:pt x="2066" y="2755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43" name="Freeform: Shape 2142">
              <a:extLst>
                <a:ext uri="{FF2B5EF4-FFF2-40B4-BE49-F238E27FC236}">
                  <a16:creationId xmlns:a16="http://schemas.microsoft.com/office/drawing/2014/main" id="{7BE5F535-CB49-AE71-6757-3AEDACB5CBAB}"/>
                </a:ext>
              </a:extLst>
            </p:cNvPr>
            <p:cNvSpPr/>
            <p:nvPr/>
          </p:nvSpPr>
          <p:spPr>
            <a:xfrm>
              <a:off x="8200780" y="4126506"/>
              <a:ext cx="44696" cy="59826"/>
            </a:xfrm>
            <a:custGeom>
              <a:avLst/>
              <a:gdLst>
                <a:gd name="connsiteX0" fmla="*/ 2755 w 0"/>
                <a:gd name="connsiteY0" fmla="*/ 0 h 0"/>
                <a:gd name="connsiteX1" fmla="*/ 2755 w 0"/>
                <a:gd name="connsiteY1" fmla="*/ 6199 h 0"/>
                <a:gd name="connsiteX2" fmla="*/ 2755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755" y="0"/>
                  </a:moveTo>
                  <a:cubicBezTo>
                    <a:pt x="-3444" y="0"/>
                    <a:pt x="2755" y="6199"/>
                    <a:pt x="2755" y="6199"/>
                  </a:cubicBezTo>
                  <a:cubicBezTo>
                    <a:pt x="7404" y="4649"/>
                    <a:pt x="2755" y="0"/>
                    <a:pt x="2755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44" name="Freeform: Shape 2143">
              <a:extLst>
                <a:ext uri="{FF2B5EF4-FFF2-40B4-BE49-F238E27FC236}">
                  <a16:creationId xmlns:a16="http://schemas.microsoft.com/office/drawing/2014/main" id="{31ED03FE-29B7-3D70-82A0-2A1E37671392}"/>
                </a:ext>
              </a:extLst>
            </p:cNvPr>
            <p:cNvSpPr/>
            <p:nvPr/>
          </p:nvSpPr>
          <p:spPr>
            <a:xfrm>
              <a:off x="8731659" y="4220228"/>
              <a:ext cx="44696" cy="59826"/>
            </a:xfrm>
            <a:custGeom>
              <a:avLst/>
              <a:gdLst>
                <a:gd name="connsiteX0" fmla="*/ 0 w 0"/>
                <a:gd name="connsiteY0" fmla="*/ 2066 h 0"/>
                <a:gd name="connsiteX1" fmla="*/ 6199 w 0"/>
                <a:gd name="connsiteY1" fmla="*/ 2066 h 0"/>
                <a:gd name="connsiteX2" fmla="*/ 0 w 0"/>
                <a:gd name="connsiteY2" fmla="*/ 206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2066"/>
                  </a:moveTo>
                  <a:lnTo>
                    <a:pt x="6199" y="2066"/>
                  </a:lnTo>
                  <a:cubicBezTo>
                    <a:pt x="0" y="2066"/>
                    <a:pt x="0" y="-2583"/>
                    <a:pt x="0" y="2066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45" name="Freeform: Shape 2144">
              <a:extLst>
                <a:ext uri="{FF2B5EF4-FFF2-40B4-BE49-F238E27FC236}">
                  <a16:creationId xmlns:a16="http://schemas.microsoft.com/office/drawing/2014/main" id="{458ECC7D-08C2-1BCB-A8C2-6CB92E20133B}"/>
                </a:ext>
              </a:extLst>
            </p:cNvPr>
            <p:cNvSpPr/>
            <p:nvPr/>
          </p:nvSpPr>
          <p:spPr>
            <a:xfrm>
              <a:off x="8204258" y="3858621"/>
              <a:ext cx="44696" cy="59826"/>
            </a:xfrm>
            <a:custGeom>
              <a:avLst/>
              <a:gdLst>
                <a:gd name="connsiteX0" fmla="*/ 6199 w 0"/>
                <a:gd name="connsiteY0" fmla="*/ 2755 h 0"/>
                <a:gd name="connsiteX1" fmla="*/ 0 w 0"/>
                <a:gd name="connsiteY1" fmla="*/ 2755 h 0"/>
                <a:gd name="connsiteX2" fmla="*/ 6199 w 0"/>
                <a:gd name="connsiteY2" fmla="*/ 275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6199" y="2755"/>
                  </a:moveTo>
                  <a:cubicBezTo>
                    <a:pt x="6199" y="2755"/>
                    <a:pt x="6199" y="-3444"/>
                    <a:pt x="0" y="2755"/>
                  </a:cubicBezTo>
                  <a:lnTo>
                    <a:pt x="6199" y="2755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46" name="Freeform: Shape 2145">
              <a:extLst>
                <a:ext uri="{FF2B5EF4-FFF2-40B4-BE49-F238E27FC236}">
                  <a16:creationId xmlns:a16="http://schemas.microsoft.com/office/drawing/2014/main" id="{24F5AEBC-5F6A-DBB6-E66A-36EFAC69B890}"/>
                </a:ext>
              </a:extLst>
            </p:cNvPr>
            <p:cNvSpPr/>
            <p:nvPr/>
          </p:nvSpPr>
          <p:spPr>
            <a:xfrm>
              <a:off x="8825519" y="4199624"/>
              <a:ext cx="44696" cy="59826"/>
            </a:xfrm>
            <a:custGeom>
              <a:avLst/>
              <a:gdLst>
                <a:gd name="connsiteX0" fmla="*/ 6199 w 0"/>
                <a:gd name="connsiteY0" fmla="*/ 2755 h 0"/>
                <a:gd name="connsiteX1" fmla="*/ 0 w 0"/>
                <a:gd name="connsiteY1" fmla="*/ 2755 h 0"/>
                <a:gd name="connsiteX2" fmla="*/ 6199 w 0"/>
                <a:gd name="connsiteY2" fmla="*/ 275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6199" y="2755"/>
                  </a:moveTo>
                  <a:cubicBezTo>
                    <a:pt x="0" y="-3444"/>
                    <a:pt x="0" y="2755"/>
                    <a:pt x="0" y="2755"/>
                  </a:cubicBezTo>
                  <a:lnTo>
                    <a:pt x="6199" y="2755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47" name="Freeform: Shape 2146">
              <a:extLst>
                <a:ext uri="{FF2B5EF4-FFF2-40B4-BE49-F238E27FC236}">
                  <a16:creationId xmlns:a16="http://schemas.microsoft.com/office/drawing/2014/main" id="{5EA1A6A9-BD82-E24D-495F-AC4862A11B11}"/>
                </a:ext>
              </a:extLst>
            </p:cNvPr>
            <p:cNvSpPr/>
            <p:nvPr/>
          </p:nvSpPr>
          <p:spPr>
            <a:xfrm>
              <a:off x="8772880" y="4210261"/>
              <a:ext cx="44696" cy="59826"/>
            </a:xfrm>
            <a:custGeom>
              <a:avLst/>
              <a:gdLst>
                <a:gd name="connsiteX0" fmla="*/ 8954 w 0"/>
                <a:gd name="connsiteY0" fmla="*/ 0 h 0"/>
                <a:gd name="connsiteX1" fmla="*/ 2755 w 0"/>
                <a:gd name="connsiteY1" fmla="*/ 0 h 0"/>
                <a:gd name="connsiteX2" fmla="*/ 2755 w 0"/>
                <a:gd name="connsiteY2" fmla="*/ 0 h 0"/>
                <a:gd name="connsiteX3" fmla="*/ 8954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8954" y="0"/>
                  </a:moveTo>
                  <a:lnTo>
                    <a:pt x="2755" y="0"/>
                  </a:lnTo>
                  <a:cubicBezTo>
                    <a:pt x="-3444" y="0"/>
                    <a:pt x="2755" y="0"/>
                    <a:pt x="2755" y="0"/>
                  </a:cubicBezTo>
                  <a:cubicBezTo>
                    <a:pt x="8954" y="4649"/>
                    <a:pt x="8954" y="4649"/>
                    <a:pt x="8954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48" name="Freeform: Shape 2147">
              <a:extLst>
                <a:ext uri="{FF2B5EF4-FFF2-40B4-BE49-F238E27FC236}">
                  <a16:creationId xmlns:a16="http://schemas.microsoft.com/office/drawing/2014/main" id="{196B24DF-1DF7-2A3F-84EE-32B9C6B7C31D}"/>
                </a:ext>
              </a:extLst>
            </p:cNvPr>
            <p:cNvSpPr/>
            <p:nvPr/>
          </p:nvSpPr>
          <p:spPr>
            <a:xfrm>
              <a:off x="8804165" y="4186329"/>
              <a:ext cx="44696" cy="59826"/>
            </a:xfrm>
            <a:custGeom>
              <a:avLst/>
              <a:gdLst>
                <a:gd name="connsiteX0" fmla="*/ 2755 w 0"/>
                <a:gd name="connsiteY0" fmla="*/ 0 h 0"/>
                <a:gd name="connsiteX1" fmla="*/ 2755 w 0"/>
                <a:gd name="connsiteY1" fmla="*/ 6199 h 0"/>
                <a:gd name="connsiteX2" fmla="*/ 2755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755" y="0"/>
                  </a:moveTo>
                  <a:cubicBezTo>
                    <a:pt x="-3444" y="0"/>
                    <a:pt x="2755" y="6199"/>
                    <a:pt x="2755" y="6199"/>
                  </a:cubicBezTo>
                  <a:cubicBezTo>
                    <a:pt x="8954" y="6199"/>
                    <a:pt x="2755" y="0"/>
                    <a:pt x="2755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49" name="Freeform: Shape 2148">
              <a:extLst>
                <a:ext uri="{FF2B5EF4-FFF2-40B4-BE49-F238E27FC236}">
                  <a16:creationId xmlns:a16="http://schemas.microsoft.com/office/drawing/2014/main" id="{65B32F9B-9C85-5BD9-A4FB-1FDE7882EFED}"/>
                </a:ext>
              </a:extLst>
            </p:cNvPr>
            <p:cNvSpPr/>
            <p:nvPr/>
          </p:nvSpPr>
          <p:spPr>
            <a:xfrm>
              <a:off x="8351750" y="3383179"/>
              <a:ext cx="44696" cy="59826"/>
            </a:xfrm>
            <a:custGeom>
              <a:avLst/>
              <a:gdLst>
                <a:gd name="connsiteX0" fmla="*/ 0 w 0"/>
                <a:gd name="connsiteY0" fmla="*/ 3487 h 0"/>
                <a:gd name="connsiteX1" fmla="*/ 6199 w 0"/>
                <a:gd name="connsiteY1" fmla="*/ 3487 h 0"/>
                <a:gd name="connsiteX2" fmla="*/ 0 w 0"/>
                <a:gd name="connsiteY2" fmla="*/ 348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3487"/>
                  </a:moveTo>
                  <a:cubicBezTo>
                    <a:pt x="0" y="3487"/>
                    <a:pt x="0" y="9685"/>
                    <a:pt x="6199" y="3487"/>
                  </a:cubicBezTo>
                  <a:cubicBezTo>
                    <a:pt x="4649" y="-1162"/>
                    <a:pt x="0" y="-1162"/>
                    <a:pt x="0" y="3487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50" name="Freeform: Shape 2149">
              <a:extLst>
                <a:ext uri="{FF2B5EF4-FFF2-40B4-BE49-F238E27FC236}">
                  <a16:creationId xmlns:a16="http://schemas.microsoft.com/office/drawing/2014/main" id="{FA72FDA1-00DD-8532-51A2-6AACF9521C16}"/>
                </a:ext>
              </a:extLst>
            </p:cNvPr>
            <p:cNvSpPr/>
            <p:nvPr/>
          </p:nvSpPr>
          <p:spPr>
            <a:xfrm>
              <a:off x="8232067" y="3528258"/>
              <a:ext cx="44696" cy="59826"/>
            </a:xfrm>
            <a:custGeom>
              <a:avLst/>
              <a:gdLst>
                <a:gd name="connsiteX0" fmla="*/ 2755 w 0"/>
                <a:gd name="connsiteY0" fmla="*/ 0 h 0"/>
                <a:gd name="connsiteX1" fmla="*/ 2755 w 0"/>
                <a:gd name="connsiteY1" fmla="*/ 6199 h 0"/>
                <a:gd name="connsiteX2" fmla="*/ 8954 w 0"/>
                <a:gd name="connsiteY2" fmla="*/ 6199 h 0"/>
                <a:gd name="connsiteX3" fmla="*/ 2755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2755" y="0"/>
                  </a:moveTo>
                  <a:cubicBezTo>
                    <a:pt x="-3444" y="6199"/>
                    <a:pt x="2755" y="6199"/>
                    <a:pt x="2755" y="6199"/>
                  </a:cubicBezTo>
                  <a:lnTo>
                    <a:pt x="8954" y="6199"/>
                  </a:lnTo>
                  <a:cubicBezTo>
                    <a:pt x="7404" y="0"/>
                    <a:pt x="2755" y="0"/>
                    <a:pt x="2755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51" name="Freeform: Shape 2150">
              <a:extLst>
                <a:ext uri="{FF2B5EF4-FFF2-40B4-BE49-F238E27FC236}">
                  <a16:creationId xmlns:a16="http://schemas.microsoft.com/office/drawing/2014/main" id="{DF6997B1-6E68-8EE6-E5BC-6CF9C55B4E36}"/>
                </a:ext>
              </a:extLst>
            </p:cNvPr>
            <p:cNvSpPr/>
            <p:nvPr/>
          </p:nvSpPr>
          <p:spPr>
            <a:xfrm>
              <a:off x="8216175" y="4012837"/>
              <a:ext cx="44696" cy="59826"/>
            </a:xfrm>
            <a:custGeom>
              <a:avLst/>
              <a:gdLst>
                <a:gd name="connsiteX0" fmla="*/ 2066 w 0"/>
                <a:gd name="connsiteY0" fmla="*/ 6199 h 0"/>
                <a:gd name="connsiteX1" fmla="*/ 2066 w 0"/>
                <a:gd name="connsiteY1" fmla="*/ 0 h 0"/>
                <a:gd name="connsiteX2" fmla="*/ 2066 w 0"/>
                <a:gd name="connsiteY2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066" y="6199"/>
                  </a:moveTo>
                  <a:lnTo>
                    <a:pt x="2066" y="0"/>
                  </a:lnTo>
                  <a:cubicBezTo>
                    <a:pt x="-2583" y="6199"/>
                    <a:pt x="2066" y="6199"/>
                    <a:pt x="2066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52" name="Freeform: Shape 2151">
              <a:extLst>
                <a:ext uri="{FF2B5EF4-FFF2-40B4-BE49-F238E27FC236}">
                  <a16:creationId xmlns:a16="http://schemas.microsoft.com/office/drawing/2014/main" id="{4D565F1F-6B1A-A32B-E124-022C1C78A72C}"/>
                </a:ext>
              </a:extLst>
            </p:cNvPr>
            <p:cNvSpPr/>
            <p:nvPr/>
          </p:nvSpPr>
          <p:spPr>
            <a:xfrm>
              <a:off x="8253421" y="3528258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6199 w 0"/>
                <a:gd name="connsiteY1" fmla="*/ 6199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6199"/>
                    <a:pt x="6199" y="6199"/>
                    <a:pt x="6199" y="6199"/>
                  </a:cubicBezTo>
                  <a:cubicBezTo>
                    <a:pt x="6199" y="0"/>
                    <a:pt x="0" y="0"/>
                    <a:pt x="0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53" name="Freeform: Shape 2152">
              <a:extLst>
                <a:ext uri="{FF2B5EF4-FFF2-40B4-BE49-F238E27FC236}">
                  <a16:creationId xmlns:a16="http://schemas.microsoft.com/office/drawing/2014/main" id="{3A4307A6-BD64-E323-CACD-54CDC4267D77}"/>
                </a:ext>
              </a:extLst>
            </p:cNvPr>
            <p:cNvSpPr/>
            <p:nvPr/>
          </p:nvSpPr>
          <p:spPr>
            <a:xfrm>
              <a:off x="8253421" y="3510974"/>
              <a:ext cx="44696" cy="59826"/>
            </a:xfrm>
            <a:custGeom>
              <a:avLst/>
              <a:gdLst>
                <a:gd name="connsiteX0" fmla="*/ 6199 w 0"/>
                <a:gd name="connsiteY0" fmla="*/ 1378 h 0"/>
                <a:gd name="connsiteX1" fmla="*/ 0 w 0"/>
                <a:gd name="connsiteY1" fmla="*/ 1378 h 0"/>
                <a:gd name="connsiteX2" fmla="*/ 6199 w 0"/>
                <a:gd name="connsiteY2" fmla="*/ 137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6199" y="1378"/>
                  </a:moveTo>
                  <a:cubicBezTo>
                    <a:pt x="6199" y="-1722"/>
                    <a:pt x="0" y="1378"/>
                    <a:pt x="0" y="1378"/>
                  </a:cubicBezTo>
                  <a:cubicBezTo>
                    <a:pt x="0" y="4477"/>
                    <a:pt x="6199" y="1378"/>
                    <a:pt x="6199" y="1378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54" name="Freeform: Shape 2153">
              <a:extLst>
                <a:ext uri="{FF2B5EF4-FFF2-40B4-BE49-F238E27FC236}">
                  <a16:creationId xmlns:a16="http://schemas.microsoft.com/office/drawing/2014/main" id="{AE7FAF8F-13AE-4EFF-0726-9C3C3CA142EE}"/>
                </a:ext>
              </a:extLst>
            </p:cNvPr>
            <p:cNvSpPr/>
            <p:nvPr/>
          </p:nvSpPr>
          <p:spPr>
            <a:xfrm>
              <a:off x="8190849" y="3858621"/>
              <a:ext cx="44696" cy="59826"/>
            </a:xfrm>
            <a:custGeom>
              <a:avLst/>
              <a:gdLst>
                <a:gd name="connsiteX0" fmla="*/ 0 w 0"/>
                <a:gd name="connsiteY0" fmla="*/ 2755 h 0"/>
                <a:gd name="connsiteX1" fmla="*/ 6199 w 0"/>
                <a:gd name="connsiteY1" fmla="*/ 2755 h 0"/>
                <a:gd name="connsiteX2" fmla="*/ 0 w 0"/>
                <a:gd name="connsiteY2" fmla="*/ 275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2755"/>
                  </a:moveTo>
                  <a:lnTo>
                    <a:pt x="6199" y="2755"/>
                  </a:lnTo>
                  <a:cubicBezTo>
                    <a:pt x="6199" y="2755"/>
                    <a:pt x="0" y="-3444"/>
                    <a:pt x="0" y="2755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55" name="Freeform: Shape 2154">
              <a:extLst>
                <a:ext uri="{FF2B5EF4-FFF2-40B4-BE49-F238E27FC236}">
                  <a16:creationId xmlns:a16="http://schemas.microsoft.com/office/drawing/2014/main" id="{743BBB56-784D-B262-3ECE-71B6C486F0C7}"/>
                </a:ext>
              </a:extLst>
            </p:cNvPr>
            <p:cNvSpPr/>
            <p:nvPr/>
          </p:nvSpPr>
          <p:spPr>
            <a:xfrm>
              <a:off x="8240013" y="3504326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6199 w 0"/>
                <a:gd name="connsiteY1" fmla="*/ 0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6199"/>
                    <a:pt x="6199" y="6199"/>
                    <a:pt x="619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56" name="Freeform: Shape 2155">
              <a:extLst>
                <a:ext uri="{FF2B5EF4-FFF2-40B4-BE49-F238E27FC236}">
                  <a16:creationId xmlns:a16="http://schemas.microsoft.com/office/drawing/2014/main" id="{184D910F-BCE3-7A6C-9693-09535B601B17}"/>
                </a:ext>
              </a:extLst>
            </p:cNvPr>
            <p:cNvSpPr/>
            <p:nvPr/>
          </p:nvSpPr>
          <p:spPr>
            <a:xfrm>
              <a:off x="8235542" y="3517622"/>
              <a:ext cx="44696" cy="59826"/>
            </a:xfrm>
            <a:custGeom>
              <a:avLst/>
              <a:gdLst>
                <a:gd name="connsiteX0" fmla="*/ 6199 w 0"/>
                <a:gd name="connsiteY0" fmla="*/ 2755 h 0"/>
                <a:gd name="connsiteX1" fmla="*/ 0 w 0"/>
                <a:gd name="connsiteY1" fmla="*/ 2755 h 0"/>
                <a:gd name="connsiteX2" fmla="*/ 6199 w 0"/>
                <a:gd name="connsiteY2" fmla="*/ 275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6199" y="2755"/>
                  </a:moveTo>
                  <a:cubicBezTo>
                    <a:pt x="6199" y="-3444"/>
                    <a:pt x="0" y="2755"/>
                    <a:pt x="0" y="2755"/>
                  </a:cubicBezTo>
                  <a:lnTo>
                    <a:pt x="6199" y="2755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57" name="Freeform: Shape 2156">
              <a:extLst>
                <a:ext uri="{FF2B5EF4-FFF2-40B4-BE49-F238E27FC236}">
                  <a16:creationId xmlns:a16="http://schemas.microsoft.com/office/drawing/2014/main" id="{D9023BD6-3289-FD61-17C6-D771C54CBCC1}"/>
                </a:ext>
              </a:extLst>
            </p:cNvPr>
            <p:cNvSpPr/>
            <p:nvPr/>
          </p:nvSpPr>
          <p:spPr>
            <a:xfrm>
              <a:off x="8096990" y="4228208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6199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0" y="6199"/>
                  </a:lnTo>
                  <a:cubicBezTo>
                    <a:pt x="4649" y="0"/>
                    <a:pt x="0" y="0"/>
                    <a:pt x="0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58" name="Freeform: Shape 2157">
              <a:extLst>
                <a:ext uri="{FF2B5EF4-FFF2-40B4-BE49-F238E27FC236}">
                  <a16:creationId xmlns:a16="http://schemas.microsoft.com/office/drawing/2014/main" id="{8A5238E1-5FAC-E1D6-9E16-8F4B23D478F5}"/>
                </a:ext>
              </a:extLst>
            </p:cNvPr>
            <p:cNvSpPr/>
            <p:nvPr/>
          </p:nvSpPr>
          <p:spPr>
            <a:xfrm>
              <a:off x="8092518" y="4217573"/>
              <a:ext cx="44696" cy="59826"/>
            </a:xfrm>
            <a:custGeom>
              <a:avLst/>
              <a:gdLst>
                <a:gd name="connsiteX0" fmla="*/ 6199 w 0"/>
                <a:gd name="connsiteY0" fmla="*/ 8954 h 0"/>
                <a:gd name="connsiteX1" fmla="*/ 6199 w 0"/>
                <a:gd name="connsiteY1" fmla="*/ 2755 h 0"/>
                <a:gd name="connsiteX2" fmla="*/ 0 w 0"/>
                <a:gd name="connsiteY2" fmla="*/ 2755 h 0"/>
                <a:gd name="connsiteX3" fmla="*/ 6199 w 0"/>
                <a:gd name="connsiteY3" fmla="*/ 2755 h 0"/>
                <a:gd name="connsiteX4" fmla="*/ 6199 w 0"/>
                <a:gd name="connsiteY4" fmla="*/ 895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6199" y="8954"/>
                  </a:moveTo>
                  <a:lnTo>
                    <a:pt x="6199" y="2755"/>
                  </a:lnTo>
                  <a:cubicBezTo>
                    <a:pt x="6199" y="-3444"/>
                    <a:pt x="6199" y="2755"/>
                    <a:pt x="0" y="2755"/>
                  </a:cubicBezTo>
                  <a:lnTo>
                    <a:pt x="6199" y="2755"/>
                  </a:lnTo>
                  <a:lnTo>
                    <a:pt x="6199" y="8954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59" name="Freeform: Shape 2158">
              <a:extLst>
                <a:ext uri="{FF2B5EF4-FFF2-40B4-BE49-F238E27FC236}">
                  <a16:creationId xmlns:a16="http://schemas.microsoft.com/office/drawing/2014/main" id="{2FE5B178-38CB-19E4-A90A-340D72E0F28C}"/>
                </a:ext>
              </a:extLst>
            </p:cNvPr>
            <p:cNvSpPr/>
            <p:nvPr/>
          </p:nvSpPr>
          <p:spPr>
            <a:xfrm>
              <a:off x="8092518" y="4283378"/>
              <a:ext cx="44696" cy="59826"/>
            </a:xfrm>
            <a:custGeom>
              <a:avLst/>
              <a:gdLst>
                <a:gd name="connsiteX0" fmla="*/ 6199 w 0"/>
                <a:gd name="connsiteY0" fmla="*/ 2755 h 0"/>
                <a:gd name="connsiteX1" fmla="*/ 12397 w 0"/>
                <a:gd name="connsiteY1" fmla="*/ 2755 h 0"/>
                <a:gd name="connsiteX2" fmla="*/ 6199 w 0"/>
                <a:gd name="connsiteY2" fmla="*/ 2755 h 0"/>
                <a:gd name="connsiteX3" fmla="*/ 0 w 0"/>
                <a:gd name="connsiteY3" fmla="*/ 2755 h 0"/>
                <a:gd name="connsiteX4" fmla="*/ 0 w 0"/>
                <a:gd name="connsiteY4" fmla="*/ 8953 h 0"/>
                <a:gd name="connsiteX5" fmla="*/ 6199 w 0"/>
                <a:gd name="connsiteY5" fmla="*/ 275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6199" y="2755"/>
                  </a:moveTo>
                  <a:lnTo>
                    <a:pt x="12397" y="2755"/>
                  </a:lnTo>
                  <a:lnTo>
                    <a:pt x="6199" y="2755"/>
                  </a:lnTo>
                  <a:cubicBezTo>
                    <a:pt x="6199" y="-3444"/>
                    <a:pt x="0" y="2755"/>
                    <a:pt x="0" y="2755"/>
                  </a:cubicBezTo>
                  <a:lnTo>
                    <a:pt x="0" y="8953"/>
                  </a:lnTo>
                  <a:lnTo>
                    <a:pt x="6199" y="2755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60" name="Freeform: Shape 2159">
              <a:extLst>
                <a:ext uri="{FF2B5EF4-FFF2-40B4-BE49-F238E27FC236}">
                  <a16:creationId xmlns:a16="http://schemas.microsoft.com/office/drawing/2014/main" id="{F9A88341-CDC3-61C4-15AA-DBADEDE6430D}"/>
                </a:ext>
              </a:extLst>
            </p:cNvPr>
            <p:cNvSpPr/>
            <p:nvPr/>
          </p:nvSpPr>
          <p:spPr>
            <a:xfrm>
              <a:off x="8110398" y="4270083"/>
              <a:ext cx="44696" cy="59826"/>
            </a:xfrm>
            <a:custGeom>
              <a:avLst/>
              <a:gdLst>
                <a:gd name="connsiteX0" fmla="*/ 6199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6199 h 0"/>
                <a:gd name="connsiteX3" fmla="*/ 6199 w 0"/>
                <a:gd name="connsiteY3" fmla="*/ 6199 h 0"/>
                <a:gd name="connsiteX4" fmla="*/ 12397 w 0"/>
                <a:gd name="connsiteY4" fmla="*/ 6199 h 0"/>
                <a:gd name="connsiteX5" fmla="*/ 12397 w 0"/>
                <a:gd name="connsiteY5" fmla="*/ 0 h 0"/>
                <a:gd name="connsiteX6" fmla="*/ 6199 w 0"/>
                <a:gd name="connsiteY6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6199" y="0"/>
                  </a:moveTo>
                  <a:lnTo>
                    <a:pt x="0" y="0"/>
                  </a:lnTo>
                  <a:lnTo>
                    <a:pt x="0" y="6199"/>
                  </a:lnTo>
                  <a:cubicBezTo>
                    <a:pt x="6199" y="0"/>
                    <a:pt x="6199" y="0"/>
                    <a:pt x="6199" y="6199"/>
                  </a:cubicBezTo>
                  <a:lnTo>
                    <a:pt x="12397" y="6199"/>
                  </a:lnTo>
                  <a:lnTo>
                    <a:pt x="12397" y="0"/>
                  </a:lnTo>
                  <a:lnTo>
                    <a:pt x="6199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61" name="Freeform: Shape 2160">
              <a:extLst>
                <a:ext uri="{FF2B5EF4-FFF2-40B4-BE49-F238E27FC236}">
                  <a16:creationId xmlns:a16="http://schemas.microsoft.com/office/drawing/2014/main" id="{D8B879DC-B44D-E6CA-8D25-EB073ECDA174}"/>
                </a:ext>
              </a:extLst>
            </p:cNvPr>
            <p:cNvSpPr/>
            <p:nvPr/>
          </p:nvSpPr>
          <p:spPr>
            <a:xfrm>
              <a:off x="8114866" y="4252135"/>
              <a:ext cx="44696" cy="59826"/>
            </a:xfrm>
            <a:custGeom>
              <a:avLst/>
              <a:gdLst>
                <a:gd name="connsiteX0" fmla="*/ 4649 w 0"/>
                <a:gd name="connsiteY0" fmla="*/ 0 h 0"/>
                <a:gd name="connsiteX1" fmla="*/ 4649 w 0"/>
                <a:gd name="connsiteY1" fmla="*/ 6199 h 0"/>
                <a:gd name="connsiteX2" fmla="*/ 10848 w 0"/>
                <a:gd name="connsiteY2" fmla="*/ 6199 h 0"/>
                <a:gd name="connsiteX3" fmla="*/ 4649 w 0"/>
                <a:gd name="connsiteY3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4649" y="0"/>
                  </a:moveTo>
                  <a:cubicBezTo>
                    <a:pt x="-1550" y="0"/>
                    <a:pt x="-1550" y="6199"/>
                    <a:pt x="4649" y="6199"/>
                  </a:cubicBezTo>
                  <a:lnTo>
                    <a:pt x="10848" y="6199"/>
                  </a:lnTo>
                  <a:cubicBezTo>
                    <a:pt x="9298" y="0"/>
                    <a:pt x="4649" y="0"/>
                    <a:pt x="4649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62" name="Freeform: Shape 2161">
              <a:extLst>
                <a:ext uri="{FF2B5EF4-FFF2-40B4-BE49-F238E27FC236}">
                  <a16:creationId xmlns:a16="http://schemas.microsoft.com/office/drawing/2014/main" id="{DAC6CD75-A48D-C603-2F4B-966434A58110}"/>
                </a:ext>
              </a:extLst>
            </p:cNvPr>
            <p:cNvSpPr/>
            <p:nvPr/>
          </p:nvSpPr>
          <p:spPr>
            <a:xfrm>
              <a:off x="8110398" y="4210261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0 w 0"/>
                <a:gd name="connsiteY1" fmla="*/ 0 h 0"/>
                <a:gd name="connsiteX2" fmla="*/ 0 w 0"/>
                <a:gd name="connsiteY2" fmla="*/ 6199 h 0"/>
                <a:gd name="connsiteX3" fmla="*/ 6199 w 0"/>
                <a:gd name="connsiteY3" fmla="*/ 0 h 0"/>
                <a:gd name="connsiteX4" fmla="*/ 0 w 0"/>
                <a:gd name="connsiteY4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6199"/>
                  </a:lnTo>
                  <a:cubicBezTo>
                    <a:pt x="6199" y="6199"/>
                    <a:pt x="6199" y="6199"/>
                    <a:pt x="619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63" name="Freeform: Shape 2162">
              <a:extLst>
                <a:ext uri="{FF2B5EF4-FFF2-40B4-BE49-F238E27FC236}">
                  <a16:creationId xmlns:a16="http://schemas.microsoft.com/office/drawing/2014/main" id="{1CA53FF3-06CC-B1C1-56EF-3E608CD6BDA9}"/>
                </a:ext>
              </a:extLst>
            </p:cNvPr>
            <p:cNvSpPr/>
            <p:nvPr/>
          </p:nvSpPr>
          <p:spPr>
            <a:xfrm>
              <a:off x="8110398" y="4241500"/>
              <a:ext cx="44696" cy="59826"/>
            </a:xfrm>
            <a:custGeom>
              <a:avLst/>
              <a:gdLst>
                <a:gd name="connsiteX0" fmla="*/ 6199 w 0"/>
                <a:gd name="connsiteY0" fmla="*/ 2755 h 0"/>
                <a:gd name="connsiteX1" fmla="*/ 0 w 0"/>
                <a:gd name="connsiteY1" fmla="*/ 2755 h 0"/>
                <a:gd name="connsiteX2" fmla="*/ 6199 w 0"/>
                <a:gd name="connsiteY2" fmla="*/ 275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6199" y="2755"/>
                  </a:moveTo>
                  <a:cubicBezTo>
                    <a:pt x="6199" y="-3444"/>
                    <a:pt x="0" y="2755"/>
                    <a:pt x="0" y="2755"/>
                  </a:cubicBezTo>
                  <a:lnTo>
                    <a:pt x="6199" y="2755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64" name="Freeform: Shape 2163">
              <a:extLst>
                <a:ext uri="{FF2B5EF4-FFF2-40B4-BE49-F238E27FC236}">
                  <a16:creationId xmlns:a16="http://schemas.microsoft.com/office/drawing/2014/main" id="{7322D12C-ECF9-66C5-ADEA-6E8759B66FF9}"/>
                </a:ext>
              </a:extLst>
            </p:cNvPr>
            <p:cNvSpPr/>
            <p:nvPr/>
          </p:nvSpPr>
          <p:spPr>
            <a:xfrm>
              <a:off x="8159562" y="3588081"/>
              <a:ext cx="44696" cy="59826"/>
            </a:xfrm>
            <a:custGeom>
              <a:avLst/>
              <a:gdLst>
                <a:gd name="connsiteX0" fmla="*/ 0 w 0"/>
                <a:gd name="connsiteY0" fmla="*/ 6199 h 0"/>
                <a:gd name="connsiteX1" fmla="*/ 6199 w 0"/>
                <a:gd name="connsiteY1" fmla="*/ 0 h 0"/>
                <a:gd name="connsiteX2" fmla="*/ 0 w 0"/>
                <a:gd name="connsiteY2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6199"/>
                  </a:moveTo>
                  <a:cubicBezTo>
                    <a:pt x="6199" y="6199"/>
                    <a:pt x="6199" y="0"/>
                    <a:pt x="6199" y="0"/>
                  </a:cubicBezTo>
                  <a:cubicBezTo>
                    <a:pt x="0" y="0"/>
                    <a:pt x="0" y="0"/>
                    <a:pt x="0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65" name="Freeform: Shape 2164">
              <a:extLst>
                <a:ext uri="{FF2B5EF4-FFF2-40B4-BE49-F238E27FC236}">
                  <a16:creationId xmlns:a16="http://schemas.microsoft.com/office/drawing/2014/main" id="{3D819EEE-05A5-9740-1BED-5C552EA901DB}"/>
                </a:ext>
              </a:extLst>
            </p:cNvPr>
            <p:cNvSpPr/>
            <p:nvPr/>
          </p:nvSpPr>
          <p:spPr>
            <a:xfrm>
              <a:off x="8159562" y="3612012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6199 w 0"/>
                <a:gd name="connsiteY1" fmla="*/ 0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6199" y="6199"/>
                    <a:pt x="6199" y="0"/>
                    <a:pt x="619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66" name="Freeform: Shape 2165">
              <a:extLst>
                <a:ext uri="{FF2B5EF4-FFF2-40B4-BE49-F238E27FC236}">
                  <a16:creationId xmlns:a16="http://schemas.microsoft.com/office/drawing/2014/main" id="{C005F2B1-2891-BC86-5575-D1AFBA7C1916}"/>
                </a:ext>
              </a:extLst>
            </p:cNvPr>
            <p:cNvSpPr/>
            <p:nvPr/>
          </p:nvSpPr>
          <p:spPr>
            <a:xfrm>
              <a:off x="8718250" y="4210261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6199 w 0"/>
                <a:gd name="connsiteY1" fmla="*/ 0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0"/>
                    <a:pt x="0" y="6199"/>
                    <a:pt x="619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67" name="Freeform: Shape 2166">
              <a:extLst>
                <a:ext uri="{FF2B5EF4-FFF2-40B4-BE49-F238E27FC236}">
                  <a16:creationId xmlns:a16="http://schemas.microsoft.com/office/drawing/2014/main" id="{AE8D9320-64FD-DBFE-F84E-9979770BFB9D}"/>
                </a:ext>
              </a:extLst>
            </p:cNvPr>
            <p:cNvSpPr/>
            <p:nvPr/>
          </p:nvSpPr>
          <p:spPr>
            <a:xfrm>
              <a:off x="8655677" y="4246155"/>
              <a:ext cx="44696" cy="59826"/>
            </a:xfrm>
            <a:custGeom>
              <a:avLst/>
              <a:gdLst>
                <a:gd name="connsiteX0" fmla="*/ 0 w 0"/>
                <a:gd name="connsiteY0" fmla="*/ 6199 h 0"/>
                <a:gd name="connsiteX1" fmla="*/ 0 w 0"/>
                <a:gd name="connsiteY1" fmla="*/ 0 h 0"/>
                <a:gd name="connsiteX2" fmla="*/ 0 w 0"/>
                <a:gd name="connsiteY2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6199"/>
                  </a:moveTo>
                  <a:cubicBezTo>
                    <a:pt x="6199" y="0"/>
                    <a:pt x="0" y="0"/>
                    <a:pt x="0" y="0"/>
                  </a:cubicBezTo>
                  <a:lnTo>
                    <a:pt x="0" y="6199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68" name="Freeform: Shape 2167">
              <a:extLst>
                <a:ext uri="{FF2B5EF4-FFF2-40B4-BE49-F238E27FC236}">
                  <a16:creationId xmlns:a16="http://schemas.microsoft.com/office/drawing/2014/main" id="{B3E399E2-E915-8A04-7FBD-B7492F82917F}"/>
                </a:ext>
              </a:extLst>
            </p:cNvPr>
            <p:cNvSpPr/>
            <p:nvPr/>
          </p:nvSpPr>
          <p:spPr>
            <a:xfrm>
              <a:off x="8656174" y="4228208"/>
              <a:ext cx="44696" cy="59826"/>
            </a:xfrm>
            <a:custGeom>
              <a:avLst/>
              <a:gdLst>
                <a:gd name="connsiteX0" fmla="*/ 1377 w 0"/>
                <a:gd name="connsiteY0" fmla="*/ 0 h 0"/>
                <a:gd name="connsiteX1" fmla="*/ 1377 w 0"/>
                <a:gd name="connsiteY1" fmla="*/ 6199 h 0"/>
                <a:gd name="connsiteX2" fmla="*/ 1377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1377" y="0"/>
                  </a:moveTo>
                  <a:cubicBezTo>
                    <a:pt x="1377" y="0"/>
                    <a:pt x="-1722" y="0"/>
                    <a:pt x="1377" y="6199"/>
                  </a:cubicBezTo>
                  <a:cubicBezTo>
                    <a:pt x="1377" y="6199"/>
                    <a:pt x="4477" y="6199"/>
                    <a:pt x="1377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69" name="Freeform: Shape 2168">
              <a:extLst>
                <a:ext uri="{FF2B5EF4-FFF2-40B4-BE49-F238E27FC236}">
                  <a16:creationId xmlns:a16="http://schemas.microsoft.com/office/drawing/2014/main" id="{726F63F8-DD47-7E5A-7B54-4127FBB00A2F}"/>
                </a:ext>
              </a:extLst>
            </p:cNvPr>
            <p:cNvSpPr/>
            <p:nvPr/>
          </p:nvSpPr>
          <p:spPr>
            <a:xfrm>
              <a:off x="8463489" y="4294014"/>
              <a:ext cx="44696" cy="59826"/>
            </a:xfrm>
            <a:custGeom>
              <a:avLst/>
              <a:gdLst>
                <a:gd name="connsiteX0" fmla="*/ 0 w 0"/>
                <a:gd name="connsiteY0" fmla="*/ 6199 h 0"/>
                <a:gd name="connsiteX1" fmla="*/ 6199 w 0"/>
                <a:gd name="connsiteY1" fmla="*/ 6199 h 0"/>
                <a:gd name="connsiteX2" fmla="*/ 6199 w 0"/>
                <a:gd name="connsiteY2" fmla="*/ 0 h 0"/>
                <a:gd name="connsiteX3" fmla="*/ 0 w 0"/>
                <a:gd name="connsiteY3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6199"/>
                  </a:moveTo>
                  <a:lnTo>
                    <a:pt x="6199" y="6199"/>
                  </a:lnTo>
                  <a:cubicBezTo>
                    <a:pt x="12397" y="6199"/>
                    <a:pt x="6199" y="0"/>
                    <a:pt x="6199" y="0"/>
                  </a:cubicBezTo>
                  <a:cubicBezTo>
                    <a:pt x="0" y="0"/>
                    <a:pt x="0" y="6199"/>
                    <a:pt x="0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70" name="Freeform: Shape 2169">
              <a:extLst>
                <a:ext uri="{FF2B5EF4-FFF2-40B4-BE49-F238E27FC236}">
                  <a16:creationId xmlns:a16="http://schemas.microsoft.com/office/drawing/2014/main" id="{EFBDC152-8B0B-7D77-9C8E-57125DE98B89}"/>
                </a:ext>
              </a:extLst>
            </p:cNvPr>
            <p:cNvSpPr/>
            <p:nvPr/>
          </p:nvSpPr>
          <p:spPr>
            <a:xfrm>
              <a:off x="8602043" y="4228208"/>
              <a:ext cx="44696" cy="59826"/>
            </a:xfrm>
            <a:custGeom>
              <a:avLst/>
              <a:gdLst>
                <a:gd name="connsiteX0" fmla="*/ 6199 w 0"/>
                <a:gd name="connsiteY0" fmla="*/ 0 h 0"/>
                <a:gd name="connsiteX1" fmla="*/ 0 w 0"/>
                <a:gd name="connsiteY1" fmla="*/ 6199 h 0"/>
                <a:gd name="connsiteX2" fmla="*/ 6199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6199" y="0"/>
                  </a:moveTo>
                  <a:cubicBezTo>
                    <a:pt x="6199" y="0"/>
                    <a:pt x="0" y="0"/>
                    <a:pt x="0" y="6199"/>
                  </a:cubicBezTo>
                  <a:cubicBezTo>
                    <a:pt x="6199" y="6199"/>
                    <a:pt x="6199" y="0"/>
                    <a:pt x="6199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71" name="Freeform: Shape 2170">
              <a:extLst>
                <a:ext uri="{FF2B5EF4-FFF2-40B4-BE49-F238E27FC236}">
                  <a16:creationId xmlns:a16="http://schemas.microsoft.com/office/drawing/2014/main" id="{F9502600-5790-26B0-5552-61587CF6F1E9}"/>
                </a:ext>
              </a:extLst>
            </p:cNvPr>
            <p:cNvSpPr/>
            <p:nvPr/>
          </p:nvSpPr>
          <p:spPr>
            <a:xfrm>
              <a:off x="8096990" y="4210261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6199 w 0"/>
                <a:gd name="connsiteY1" fmla="*/ 0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0"/>
                    <a:pt x="6199" y="6199"/>
                    <a:pt x="619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72" name="Freeform: Shape 2171">
              <a:extLst>
                <a:ext uri="{FF2B5EF4-FFF2-40B4-BE49-F238E27FC236}">
                  <a16:creationId xmlns:a16="http://schemas.microsoft.com/office/drawing/2014/main" id="{BAC82018-217E-B19B-D1E9-62250361E6C4}"/>
                </a:ext>
              </a:extLst>
            </p:cNvPr>
            <p:cNvSpPr/>
            <p:nvPr/>
          </p:nvSpPr>
          <p:spPr>
            <a:xfrm>
              <a:off x="8424256" y="4327913"/>
              <a:ext cx="44696" cy="59826"/>
            </a:xfrm>
            <a:custGeom>
              <a:avLst/>
              <a:gdLst>
                <a:gd name="connsiteX0" fmla="*/ 2755 w 0"/>
                <a:gd name="connsiteY0" fmla="*/ 2066 h 0"/>
                <a:gd name="connsiteX1" fmla="*/ 2755 w 0"/>
                <a:gd name="connsiteY1" fmla="*/ 206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>
                  <a:moveTo>
                    <a:pt x="2755" y="2066"/>
                  </a:moveTo>
                  <a:cubicBezTo>
                    <a:pt x="2755" y="-2583"/>
                    <a:pt x="-3444" y="2066"/>
                    <a:pt x="2755" y="2066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73" name="Freeform: Shape 2172">
              <a:extLst>
                <a:ext uri="{FF2B5EF4-FFF2-40B4-BE49-F238E27FC236}">
                  <a16:creationId xmlns:a16="http://schemas.microsoft.com/office/drawing/2014/main" id="{EC05D393-D1FC-CF6D-53A3-C1BA72BD4CFF}"/>
                </a:ext>
              </a:extLst>
            </p:cNvPr>
            <p:cNvSpPr/>
            <p:nvPr/>
          </p:nvSpPr>
          <p:spPr>
            <a:xfrm>
              <a:off x="8432201" y="4317945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6199 w 0"/>
                <a:gd name="connsiteY1" fmla="*/ 6199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6199"/>
                    <a:pt x="6199" y="6199"/>
                    <a:pt x="6199" y="6199"/>
                  </a:cubicBezTo>
                  <a:cubicBezTo>
                    <a:pt x="4649" y="4649"/>
                    <a:pt x="4649" y="0"/>
                    <a:pt x="0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74" name="Freeform: Shape 2173">
              <a:extLst>
                <a:ext uri="{FF2B5EF4-FFF2-40B4-BE49-F238E27FC236}">
                  <a16:creationId xmlns:a16="http://schemas.microsoft.com/office/drawing/2014/main" id="{E6D3B8F0-B9D4-A934-C709-D604329A74CD}"/>
                </a:ext>
              </a:extLst>
            </p:cNvPr>
            <p:cNvSpPr/>
            <p:nvPr/>
          </p:nvSpPr>
          <p:spPr>
            <a:xfrm>
              <a:off x="8526062" y="2995814"/>
              <a:ext cx="44696" cy="59826"/>
            </a:xfrm>
            <a:custGeom>
              <a:avLst/>
              <a:gdLst>
                <a:gd name="connsiteX0" fmla="*/ 0 w 0"/>
                <a:gd name="connsiteY0" fmla="*/ 0 h 0"/>
                <a:gd name="connsiteX1" fmla="*/ 6199 w 0"/>
                <a:gd name="connsiteY1" fmla="*/ 0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0" y="6199"/>
                    <a:pt x="6199" y="0"/>
                    <a:pt x="6199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75" name="Freeform: Shape 2174">
              <a:extLst>
                <a:ext uri="{FF2B5EF4-FFF2-40B4-BE49-F238E27FC236}">
                  <a16:creationId xmlns:a16="http://schemas.microsoft.com/office/drawing/2014/main" id="{CB4989C5-7E2E-EBDA-1DD5-454DE9DFE9F9}"/>
                </a:ext>
              </a:extLst>
            </p:cNvPr>
            <p:cNvSpPr/>
            <p:nvPr/>
          </p:nvSpPr>
          <p:spPr>
            <a:xfrm>
              <a:off x="8567280" y="3005787"/>
              <a:ext cx="44696" cy="59826"/>
            </a:xfrm>
            <a:custGeom>
              <a:avLst/>
              <a:gdLst>
                <a:gd name="connsiteX0" fmla="*/ 2755 w 0"/>
                <a:gd name="connsiteY0" fmla="*/ 2066 h 0"/>
                <a:gd name="connsiteX1" fmla="*/ 2755 w 0"/>
                <a:gd name="connsiteY1" fmla="*/ 2066 h 0"/>
                <a:gd name="connsiteX2" fmla="*/ 2755 w 0"/>
                <a:gd name="connsiteY2" fmla="*/ 206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755" y="2066"/>
                  </a:moveTo>
                  <a:lnTo>
                    <a:pt x="2755" y="2066"/>
                  </a:lnTo>
                  <a:cubicBezTo>
                    <a:pt x="2755" y="-2583"/>
                    <a:pt x="-3444" y="2066"/>
                    <a:pt x="2755" y="2066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76" name="Freeform: Shape 2175">
              <a:extLst>
                <a:ext uri="{FF2B5EF4-FFF2-40B4-BE49-F238E27FC236}">
                  <a16:creationId xmlns:a16="http://schemas.microsoft.com/office/drawing/2014/main" id="{0A2BA1D1-8A4E-38F9-6322-9C31E3963B2B}"/>
                </a:ext>
              </a:extLst>
            </p:cNvPr>
            <p:cNvSpPr/>
            <p:nvPr/>
          </p:nvSpPr>
          <p:spPr>
            <a:xfrm>
              <a:off x="8580689" y="3121448"/>
              <a:ext cx="44696" cy="59826"/>
            </a:xfrm>
            <a:custGeom>
              <a:avLst/>
              <a:gdLst>
                <a:gd name="connsiteX0" fmla="*/ 2755 w 0"/>
                <a:gd name="connsiteY0" fmla="*/ 0 h 0"/>
                <a:gd name="connsiteX1" fmla="*/ 2755 w 0"/>
                <a:gd name="connsiteY1" fmla="*/ 6199 h 0"/>
                <a:gd name="connsiteX2" fmla="*/ 2755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755" y="0"/>
                  </a:moveTo>
                  <a:cubicBezTo>
                    <a:pt x="-3444" y="0"/>
                    <a:pt x="2755" y="6199"/>
                    <a:pt x="2755" y="6199"/>
                  </a:cubicBezTo>
                  <a:cubicBezTo>
                    <a:pt x="8954" y="6199"/>
                    <a:pt x="2755" y="0"/>
                    <a:pt x="2755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77" name="Freeform: Shape 2176">
              <a:extLst>
                <a:ext uri="{FF2B5EF4-FFF2-40B4-BE49-F238E27FC236}">
                  <a16:creationId xmlns:a16="http://schemas.microsoft.com/office/drawing/2014/main" id="{16121A3B-B9CD-62D2-0CCD-BC9C232987E6}"/>
                </a:ext>
              </a:extLst>
            </p:cNvPr>
            <p:cNvSpPr/>
            <p:nvPr/>
          </p:nvSpPr>
          <p:spPr>
            <a:xfrm>
              <a:off x="8567280" y="3005787"/>
              <a:ext cx="44696" cy="59826"/>
            </a:xfrm>
            <a:custGeom>
              <a:avLst/>
              <a:gdLst>
                <a:gd name="connsiteX0" fmla="*/ 2755 w 0"/>
                <a:gd name="connsiteY0" fmla="*/ 2066 h 0"/>
                <a:gd name="connsiteX1" fmla="*/ 2755 w 0"/>
                <a:gd name="connsiteY1" fmla="*/ 2066 h 0"/>
                <a:gd name="connsiteX2" fmla="*/ 2755 w 0"/>
                <a:gd name="connsiteY2" fmla="*/ 206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755" y="2066"/>
                  </a:moveTo>
                  <a:cubicBezTo>
                    <a:pt x="-3444" y="2066"/>
                    <a:pt x="2755" y="2066"/>
                    <a:pt x="2755" y="2066"/>
                  </a:cubicBezTo>
                  <a:cubicBezTo>
                    <a:pt x="2755" y="2066"/>
                    <a:pt x="2755" y="-2583"/>
                    <a:pt x="2755" y="2066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78" name="Freeform: Shape 2177">
              <a:extLst>
                <a:ext uri="{FF2B5EF4-FFF2-40B4-BE49-F238E27FC236}">
                  <a16:creationId xmlns:a16="http://schemas.microsoft.com/office/drawing/2014/main" id="{39A37EFD-F9D4-C307-E25A-64A7E16C1FED}"/>
                </a:ext>
              </a:extLst>
            </p:cNvPr>
            <p:cNvSpPr/>
            <p:nvPr/>
          </p:nvSpPr>
          <p:spPr>
            <a:xfrm>
              <a:off x="8526062" y="3139395"/>
              <a:ext cx="44696" cy="59826"/>
            </a:xfrm>
            <a:custGeom>
              <a:avLst/>
              <a:gdLst>
                <a:gd name="connsiteX0" fmla="*/ 4649 w 15496"/>
                <a:gd name="connsiteY0" fmla="*/ 6199 h 0"/>
                <a:gd name="connsiteX1" fmla="*/ 9298 w 15496"/>
                <a:gd name="connsiteY1" fmla="*/ 6199 h 0"/>
                <a:gd name="connsiteX2" fmla="*/ 13947 w 15496"/>
                <a:gd name="connsiteY2" fmla="*/ 3099 h 0"/>
                <a:gd name="connsiteX3" fmla="*/ 13947 w 15496"/>
                <a:gd name="connsiteY3" fmla="*/ 3099 h 0"/>
                <a:gd name="connsiteX4" fmla="*/ 13947 w 15496"/>
                <a:gd name="connsiteY4" fmla="*/ 3099 h 0"/>
                <a:gd name="connsiteX5" fmla="*/ 13947 w 15496"/>
                <a:gd name="connsiteY5" fmla="*/ 0 h 0"/>
                <a:gd name="connsiteX6" fmla="*/ 0 w 15496"/>
                <a:gd name="connsiteY6" fmla="*/ 3099 h 0"/>
                <a:gd name="connsiteX7" fmla="*/ 4649 w 15496"/>
                <a:gd name="connsiteY7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96">
                  <a:moveTo>
                    <a:pt x="4649" y="6199"/>
                  </a:moveTo>
                  <a:lnTo>
                    <a:pt x="9298" y="6199"/>
                  </a:lnTo>
                  <a:cubicBezTo>
                    <a:pt x="9298" y="6199"/>
                    <a:pt x="13947" y="6199"/>
                    <a:pt x="13947" y="3099"/>
                  </a:cubicBezTo>
                  <a:cubicBezTo>
                    <a:pt x="13947" y="3099"/>
                    <a:pt x="9298" y="3099"/>
                    <a:pt x="13947" y="3099"/>
                  </a:cubicBezTo>
                  <a:cubicBezTo>
                    <a:pt x="18596" y="6199"/>
                    <a:pt x="23245" y="3099"/>
                    <a:pt x="13947" y="3099"/>
                  </a:cubicBezTo>
                  <a:lnTo>
                    <a:pt x="13947" y="0"/>
                  </a:lnTo>
                  <a:cubicBezTo>
                    <a:pt x="9298" y="0"/>
                    <a:pt x="4649" y="3099"/>
                    <a:pt x="0" y="3099"/>
                  </a:cubicBezTo>
                  <a:cubicBezTo>
                    <a:pt x="4649" y="3099"/>
                    <a:pt x="4649" y="6199"/>
                    <a:pt x="4649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79" name="Freeform: Shape 2178">
              <a:extLst>
                <a:ext uri="{FF2B5EF4-FFF2-40B4-BE49-F238E27FC236}">
                  <a16:creationId xmlns:a16="http://schemas.microsoft.com/office/drawing/2014/main" id="{AC780BCF-6FF6-26D2-3F74-D6BFAC3373D6}"/>
                </a:ext>
              </a:extLst>
            </p:cNvPr>
            <p:cNvSpPr/>
            <p:nvPr/>
          </p:nvSpPr>
          <p:spPr>
            <a:xfrm>
              <a:off x="8606513" y="3139395"/>
              <a:ext cx="44696" cy="59826"/>
            </a:xfrm>
            <a:custGeom>
              <a:avLst/>
              <a:gdLst>
                <a:gd name="connsiteX0" fmla="*/ 0 w 0"/>
                <a:gd name="connsiteY0" fmla="*/ 6199 h 0"/>
                <a:gd name="connsiteX1" fmla="*/ 0 w 0"/>
                <a:gd name="connsiteY1" fmla="*/ 0 h 0"/>
                <a:gd name="connsiteX2" fmla="*/ 0 w 0"/>
                <a:gd name="connsiteY2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6199"/>
                  </a:moveTo>
                  <a:cubicBezTo>
                    <a:pt x="6199" y="0"/>
                    <a:pt x="0" y="0"/>
                    <a:pt x="0" y="0"/>
                  </a:cubicBezTo>
                  <a:lnTo>
                    <a:pt x="0" y="6199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80" name="Freeform: Shape 2179">
              <a:extLst>
                <a:ext uri="{FF2B5EF4-FFF2-40B4-BE49-F238E27FC236}">
                  <a16:creationId xmlns:a16="http://schemas.microsoft.com/office/drawing/2014/main" id="{67142091-B64C-28AE-BA88-276F9B5DB064}"/>
                </a:ext>
              </a:extLst>
            </p:cNvPr>
            <p:cNvSpPr/>
            <p:nvPr/>
          </p:nvSpPr>
          <p:spPr>
            <a:xfrm>
              <a:off x="8445610" y="3312888"/>
              <a:ext cx="44696" cy="59826"/>
            </a:xfrm>
            <a:custGeom>
              <a:avLst/>
              <a:gdLst>
                <a:gd name="connsiteX0" fmla="*/ 0 w 0"/>
                <a:gd name="connsiteY0" fmla="*/ 6199 h 0"/>
                <a:gd name="connsiteX1" fmla="*/ 6199 w 0"/>
                <a:gd name="connsiteY1" fmla="*/ 0 h 0"/>
                <a:gd name="connsiteX2" fmla="*/ 0 w 0"/>
                <a:gd name="connsiteY2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6199"/>
                  </a:moveTo>
                  <a:cubicBezTo>
                    <a:pt x="6199" y="6199"/>
                    <a:pt x="6199" y="0"/>
                    <a:pt x="6199" y="0"/>
                  </a:cubicBezTo>
                  <a:cubicBezTo>
                    <a:pt x="0" y="0"/>
                    <a:pt x="0" y="0"/>
                    <a:pt x="0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81" name="Freeform: Shape 2180">
              <a:extLst>
                <a:ext uri="{FF2B5EF4-FFF2-40B4-BE49-F238E27FC236}">
                  <a16:creationId xmlns:a16="http://schemas.microsoft.com/office/drawing/2014/main" id="{32951A22-966F-2F16-E8F0-075831A2ABE4}"/>
                </a:ext>
              </a:extLst>
            </p:cNvPr>
            <p:cNvSpPr/>
            <p:nvPr/>
          </p:nvSpPr>
          <p:spPr>
            <a:xfrm>
              <a:off x="8861274" y="4172867"/>
              <a:ext cx="44696" cy="59826"/>
            </a:xfrm>
            <a:custGeom>
              <a:avLst/>
              <a:gdLst>
                <a:gd name="connsiteX0" fmla="*/ 0 w 0"/>
                <a:gd name="connsiteY0" fmla="*/ 3487 h 0"/>
                <a:gd name="connsiteX1" fmla="*/ 0 w 0"/>
                <a:gd name="connsiteY1" fmla="*/ 3487 h 0"/>
                <a:gd name="connsiteX2" fmla="*/ 0 w 0"/>
                <a:gd name="connsiteY2" fmla="*/ 348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3487"/>
                  </a:moveTo>
                  <a:cubicBezTo>
                    <a:pt x="0" y="9685"/>
                    <a:pt x="4649" y="3487"/>
                    <a:pt x="0" y="3487"/>
                  </a:cubicBezTo>
                  <a:cubicBezTo>
                    <a:pt x="0" y="-1162"/>
                    <a:pt x="0" y="-1162"/>
                    <a:pt x="0" y="3487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82" name="Freeform: Shape 2181">
              <a:extLst>
                <a:ext uri="{FF2B5EF4-FFF2-40B4-BE49-F238E27FC236}">
                  <a16:creationId xmlns:a16="http://schemas.microsoft.com/office/drawing/2014/main" id="{96CF86EB-ADB6-80C6-3D33-79408DEC81E8}"/>
                </a:ext>
              </a:extLst>
            </p:cNvPr>
            <p:cNvSpPr/>
            <p:nvPr/>
          </p:nvSpPr>
          <p:spPr>
            <a:xfrm>
              <a:off x="8003129" y="4228208"/>
              <a:ext cx="44696" cy="59826"/>
            </a:xfrm>
            <a:custGeom>
              <a:avLst/>
              <a:gdLst>
                <a:gd name="connsiteX0" fmla="*/ 4649 w 0"/>
                <a:gd name="connsiteY0" fmla="*/ 0 h 0"/>
                <a:gd name="connsiteX1" fmla="*/ 4649 w 0"/>
                <a:gd name="connsiteY1" fmla="*/ 6199 h 0"/>
                <a:gd name="connsiteX2" fmla="*/ 4649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4649" y="0"/>
                  </a:moveTo>
                  <a:lnTo>
                    <a:pt x="4649" y="6199"/>
                  </a:lnTo>
                  <a:cubicBezTo>
                    <a:pt x="-1550" y="6199"/>
                    <a:pt x="-1550" y="0"/>
                    <a:pt x="4649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83" name="Freeform: Shape 2182">
              <a:extLst>
                <a:ext uri="{FF2B5EF4-FFF2-40B4-BE49-F238E27FC236}">
                  <a16:creationId xmlns:a16="http://schemas.microsoft.com/office/drawing/2014/main" id="{2219E06A-0B94-FD8B-C8E6-010F33A83AF9}"/>
                </a:ext>
              </a:extLst>
            </p:cNvPr>
            <p:cNvSpPr/>
            <p:nvPr/>
          </p:nvSpPr>
          <p:spPr>
            <a:xfrm>
              <a:off x="8232067" y="4220228"/>
              <a:ext cx="44696" cy="59826"/>
            </a:xfrm>
            <a:custGeom>
              <a:avLst/>
              <a:gdLst>
                <a:gd name="connsiteX0" fmla="*/ 2755 w 0"/>
                <a:gd name="connsiteY0" fmla="*/ 2066 h 0"/>
                <a:gd name="connsiteX1" fmla="*/ 2755 w 0"/>
                <a:gd name="connsiteY1" fmla="*/ 2066 h 0"/>
                <a:gd name="connsiteX2" fmla="*/ 2755 w 0"/>
                <a:gd name="connsiteY2" fmla="*/ 206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755" y="2066"/>
                  </a:moveTo>
                  <a:lnTo>
                    <a:pt x="2755" y="2066"/>
                  </a:lnTo>
                  <a:cubicBezTo>
                    <a:pt x="2755" y="-2583"/>
                    <a:pt x="-3444" y="2066"/>
                    <a:pt x="2755" y="2066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84" name="Freeform: Shape 2183">
              <a:extLst>
                <a:ext uri="{FF2B5EF4-FFF2-40B4-BE49-F238E27FC236}">
                  <a16:creationId xmlns:a16="http://schemas.microsoft.com/office/drawing/2014/main" id="{E2ED12E3-B4A3-D801-5C7E-1E532C903B46}"/>
                </a:ext>
              </a:extLst>
            </p:cNvPr>
            <p:cNvSpPr/>
            <p:nvPr/>
          </p:nvSpPr>
          <p:spPr>
            <a:xfrm>
              <a:off x="8128274" y="1907003"/>
              <a:ext cx="1117380" cy="2392992"/>
            </a:xfrm>
            <a:custGeom>
              <a:avLst/>
              <a:gdLst>
                <a:gd name="connsiteX0" fmla="*/ 356421 w 387414"/>
                <a:gd name="connsiteY0" fmla="*/ 446301 h 619863"/>
                <a:gd name="connsiteX1" fmla="*/ 351772 w 387414"/>
                <a:gd name="connsiteY1" fmla="*/ 441653 h 619863"/>
                <a:gd name="connsiteX2" fmla="*/ 356421 w 387414"/>
                <a:gd name="connsiteY2" fmla="*/ 437004 h 619863"/>
                <a:gd name="connsiteX3" fmla="*/ 361070 w 387414"/>
                <a:gd name="connsiteY3" fmla="*/ 437004 h 619863"/>
                <a:gd name="connsiteX4" fmla="*/ 356421 w 387414"/>
                <a:gd name="connsiteY4" fmla="*/ 446301 h 619863"/>
                <a:gd name="connsiteX5" fmla="*/ 325428 w 387414"/>
                <a:gd name="connsiteY5" fmla="*/ 432355 h 619863"/>
                <a:gd name="connsiteX6" fmla="*/ 320779 w 387414"/>
                <a:gd name="connsiteY6" fmla="*/ 427706 h 619863"/>
                <a:gd name="connsiteX7" fmla="*/ 320779 w 387414"/>
                <a:gd name="connsiteY7" fmla="*/ 432355 h 619863"/>
                <a:gd name="connsiteX8" fmla="*/ 311481 w 387414"/>
                <a:gd name="connsiteY8" fmla="*/ 432355 h 619863"/>
                <a:gd name="connsiteX9" fmla="*/ 302183 w 387414"/>
                <a:gd name="connsiteY9" fmla="*/ 427706 h 619863"/>
                <a:gd name="connsiteX10" fmla="*/ 302183 w 387414"/>
                <a:gd name="connsiteY10" fmla="*/ 423057 h 619863"/>
                <a:gd name="connsiteX11" fmla="*/ 297534 w 387414"/>
                <a:gd name="connsiteY11" fmla="*/ 413759 h 619863"/>
                <a:gd name="connsiteX12" fmla="*/ 297534 w 387414"/>
                <a:gd name="connsiteY12" fmla="*/ 409110 h 619863"/>
                <a:gd name="connsiteX13" fmla="*/ 302183 w 387414"/>
                <a:gd name="connsiteY13" fmla="*/ 413759 h 619863"/>
                <a:gd name="connsiteX14" fmla="*/ 306832 w 387414"/>
                <a:gd name="connsiteY14" fmla="*/ 413759 h 619863"/>
                <a:gd name="connsiteX15" fmla="*/ 311481 w 387414"/>
                <a:gd name="connsiteY15" fmla="*/ 418408 h 619863"/>
                <a:gd name="connsiteX16" fmla="*/ 320779 w 387414"/>
                <a:gd name="connsiteY16" fmla="*/ 423057 h 619863"/>
                <a:gd name="connsiteX17" fmla="*/ 330077 w 387414"/>
                <a:gd name="connsiteY17" fmla="*/ 427706 h 619863"/>
                <a:gd name="connsiteX18" fmla="*/ 330077 w 387414"/>
                <a:gd name="connsiteY18" fmla="*/ 427706 h 619863"/>
                <a:gd name="connsiteX19" fmla="*/ 334726 w 387414"/>
                <a:gd name="connsiteY19" fmla="*/ 441653 h 619863"/>
                <a:gd name="connsiteX20" fmla="*/ 325428 w 387414"/>
                <a:gd name="connsiteY20" fmla="*/ 432355 h 619863"/>
                <a:gd name="connsiteX21" fmla="*/ 325428 w 387414"/>
                <a:gd name="connsiteY21" fmla="*/ 478844 h 619863"/>
                <a:gd name="connsiteX22" fmla="*/ 316130 w 387414"/>
                <a:gd name="connsiteY22" fmla="*/ 478844 h 619863"/>
                <a:gd name="connsiteX23" fmla="*/ 316130 w 387414"/>
                <a:gd name="connsiteY23" fmla="*/ 474195 h 619863"/>
                <a:gd name="connsiteX24" fmla="*/ 316130 w 387414"/>
                <a:gd name="connsiteY24" fmla="*/ 469546 h 619863"/>
                <a:gd name="connsiteX25" fmla="*/ 316130 w 387414"/>
                <a:gd name="connsiteY25" fmla="*/ 464897 h 619863"/>
                <a:gd name="connsiteX26" fmla="*/ 320779 w 387414"/>
                <a:gd name="connsiteY26" fmla="*/ 469546 h 619863"/>
                <a:gd name="connsiteX27" fmla="*/ 320779 w 387414"/>
                <a:gd name="connsiteY27" fmla="*/ 474195 h 619863"/>
                <a:gd name="connsiteX28" fmla="*/ 325428 w 387414"/>
                <a:gd name="connsiteY28" fmla="*/ 478844 h 619863"/>
                <a:gd name="connsiteX29" fmla="*/ 320779 w 387414"/>
                <a:gd name="connsiteY29" fmla="*/ 502089 h 619863"/>
                <a:gd name="connsiteX30" fmla="*/ 316130 w 387414"/>
                <a:gd name="connsiteY30" fmla="*/ 506738 h 619863"/>
                <a:gd name="connsiteX31" fmla="*/ 316130 w 387414"/>
                <a:gd name="connsiteY31" fmla="*/ 511387 h 619863"/>
                <a:gd name="connsiteX32" fmla="*/ 303733 w 387414"/>
                <a:gd name="connsiteY32" fmla="*/ 511387 h 619863"/>
                <a:gd name="connsiteX33" fmla="*/ 308382 w 387414"/>
                <a:gd name="connsiteY33" fmla="*/ 506738 h 619863"/>
                <a:gd name="connsiteX34" fmla="*/ 313031 w 387414"/>
                <a:gd name="connsiteY34" fmla="*/ 502089 h 619863"/>
                <a:gd name="connsiteX35" fmla="*/ 317680 w 387414"/>
                <a:gd name="connsiteY35" fmla="*/ 502089 h 619863"/>
                <a:gd name="connsiteX36" fmla="*/ 320779 w 387414"/>
                <a:gd name="connsiteY36" fmla="*/ 502089 h 619863"/>
                <a:gd name="connsiteX37" fmla="*/ 317680 w 387414"/>
                <a:gd name="connsiteY37" fmla="*/ 441653 h 619863"/>
                <a:gd name="connsiteX38" fmla="*/ 322329 w 387414"/>
                <a:gd name="connsiteY38" fmla="*/ 450951 h 619863"/>
                <a:gd name="connsiteX39" fmla="*/ 322329 w 387414"/>
                <a:gd name="connsiteY39" fmla="*/ 460248 h 619863"/>
                <a:gd name="connsiteX40" fmla="*/ 317680 w 387414"/>
                <a:gd name="connsiteY40" fmla="*/ 455600 h 619863"/>
                <a:gd name="connsiteX41" fmla="*/ 317680 w 387414"/>
                <a:gd name="connsiteY41" fmla="*/ 450951 h 619863"/>
                <a:gd name="connsiteX42" fmla="*/ 317680 w 387414"/>
                <a:gd name="connsiteY42" fmla="*/ 441653 h 619863"/>
                <a:gd name="connsiteX43" fmla="*/ 308382 w 387414"/>
                <a:gd name="connsiteY43" fmla="*/ 478844 h 619863"/>
                <a:gd name="connsiteX44" fmla="*/ 308382 w 387414"/>
                <a:gd name="connsiteY44" fmla="*/ 483493 h 619863"/>
                <a:gd name="connsiteX45" fmla="*/ 313031 w 387414"/>
                <a:gd name="connsiteY45" fmla="*/ 483493 h 619863"/>
                <a:gd name="connsiteX46" fmla="*/ 317680 w 387414"/>
                <a:gd name="connsiteY46" fmla="*/ 488142 h 619863"/>
                <a:gd name="connsiteX47" fmla="*/ 313031 w 387414"/>
                <a:gd name="connsiteY47" fmla="*/ 488142 h 619863"/>
                <a:gd name="connsiteX48" fmla="*/ 313031 w 387414"/>
                <a:gd name="connsiteY48" fmla="*/ 492791 h 619863"/>
                <a:gd name="connsiteX49" fmla="*/ 308382 w 387414"/>
                <a:gd name="connsiteY49" fmla="*/ 492791 h 619863"/>
                <a:gd name="connsiteX50" fmla="*/ 303733 w 387414"/>
                <a:gd name="connsiteY50" fmla="*/ 474195 h 619863"/>
                <a:gd name="connsiteX51" fmla="*/ 308382 w 387414"/>
                <a:gd name="connsiteY51" fmla="*/ 474195 h 619863"/>
                <a:gd name="connsiteX52" fmla="*/ 308382 w 387414"/>
                <a:gd name="connsiteY52" fmla="*/ 478844 h 619863"/>
                <a:gd name="connsiteX53" fmla="*/ 282038 w 387414"/>
                <a:gd name="connsiteY53" fmla="*/ 516036 h 619863"/>
                <a:gd name="connsiteX54" fmla="*/ 294435 w 387414"/>
                <a:gd name="connsiteY54" fmla="*/ 511387 h 619863"/>
                <a:gd name="connsiteX55" fmla="*/ 289786 w 387414"/>
                <a:gd name="connsiteY55" fmla="*/ 516036 h 619863"/>
                <a:gd name="connsiteX56" fmla="*/ 294435 w 387414"/>
                <a:gd name="connsiteY56" fmla="*/ 520685 h 619863"/>
                <a:gd name="connsiteX57" fmla="*/ 299084 w 387414"/>
                <a:gd name="connsiteY57" fmla="*/ 525334 h 619863"/>
                <a:gd name="connsiteX58" fmla="*/ 282038 w 387414"/>
                <a:gd name="connsiteY58" fmla="*/ 516036 h 619863"/>
                <a:gd name="connsiteX59" fmla="*/ 282038 w 387414"/>
                <a:gd name="connsiteY59" fmla="*/ 550129 h 619863"/>
                <a:gd name="connsiteX60" fmla="*/ 269640 w 387414"/>
                <a:gd name="connsiteY60" fmla="*/ 554778 h 619863"/>
                <a:gd name="connsiteX61" fmla="*/ 269640 w 387414"/>
                <a:gd name="connsiteY61" fmla="*/ 550129 h 619863"/>
                <a:gd name="connsiteX62" fmla="*/ 264992 w 387414"/>
                <a:gd name="connsiteY62" fmla="*/ 550129 h 619863"/>
                <a:gd name="connsiteX63" fmla="*/ 260343 w 387414"/>
                <a:gd name="connsiteY63" fmla="*/ 545480 h 619863"/>
                <a:gd name="connsiteX64" fmla="*/ 260343 w 387414"/>
                <a:gd name="connsiteY64" fmla="*/ 536182 h 619863"/>
                <a:gd name="connsiteX65" fmla="*/ 264992 w 387414"/>
                <a:gd name="connsiteY65" fmla="*/ 540831 h 619863"/>
                <a:gd name="connsiteX66" fmla="*/ 269640 w 387414"/>
                <a:gd name="connsiteY66" fmla="*/ 540831 h 619863"/>
                <a:gd name="connsiteX67" fmla="*/ 274289 w 387414"/>
                <a:gd name="connsiteY67" fmla="*/ 540831 h 619863"/>
                <a:gd name="connsiteX68" fmla="*/ 274289 w 387414"/>
                <a:gd name="connsiteY68" fmla="*/ 545480 h 619863"/>
                <a:gd name="connsiteX69" fmla="*/ 278939 w 387414"/>
                <a:gd name="connsiteY69" fmla="*/ 545480 h 619863"/>
                <a:gd name="connsiteX70" fmla="*/ 278939 w 387414"/>
                <a:gd name="connsiteY70" fmla="*/ 545480 h 619863"/>
                <a:gd name="connsiteX71" fmla="*/ 282038 w 387414"/>
                <a:gd name="connsiteY71" fmla="*/ 550129 h 619863"/>
                <a:gd name="connsiteX72" fmla="*/ 255694 w 387414"/>
                <a:gd name="connsiteY72" fmla="*/ 483493 h 619863"/>
                <a:gd name="connsiteX73" fmla="*/ 260343 w 387414"/>
                <a:gd name="connsiteY73" fmla="*/ 483493 h 619863"/>
                <a:gd name="connsiteX74" fmla="*/ 264992 w 387414"/>
                <a:gd name="connsiteY74" fmla="*/ 488142 h 619863"/>
                <a:gd name="connsiteX75" fmla="*/ 274289 w 387414"/>
                <a:gd name="connsiteY75" fmla="*/ 488142 h 619863"/>
                <a:gd name="connsiteX76" fmla="*/ 274289 w 387414"/>
                <a:gd name="connsiteY76" fmla="*/ 492791 h 619863"/>
                <a:gd name="connsiteX77" fmla="*/ 286687 w 387414"/>
                <a:gd name="connsiteY77" fmla="*/ 492791 h 619863"/>
                <a:gd name="connsiteX78" fmla="*/ 286687 w 387414"/>
                <a:gd name="connsiteY78" fmla="*/ 502089 h 619863"/>
                <a:gd name="connsiteX79" fmla="*/ 282038 w 387414"/>
                <a:gd name="connsiteY79" fmla="*/ 502089 h 619863"/>
                <a:gd name="connsiteX80" fmla="*/ 277389 w 387414"/>
                <a:gd name="connsiteY80" fmla="*/ 502089 h 619863"/>
                <a:gd name="connsiteX81" fmla="*/ 272740 w 387414"/>
                <a:gd name="connsiteY81" fmla="*/ 497440 h 619863"/>
                <a:gd name="connsiteX82" fmla="*/ 263442 w 387414"/>
                <a:gd name="connsiteY82" fmla="*/ 492791 h 619863"/>
                <a:gd name="connsiteX83" fmla="*/ 255694 w 387414"/>
                <a:gd name="connsiteY83" fmla="*/ 483493 h 619863"/>
                <a:gd name="connsiteX84" fmla="*/ 252594 w 387414"/>
                <a:gd name="connsiteY84" fmla="*/ 464897 h 619863"/>
                <a:gd name="connsiteX85" fmla="*/ 252594 w 387414"/>
                <a:gd name="connsiteY85" fmla="*/ 455600 h 619863"/>
                <a:gd name="connsiteX86" fmla="*/ 247945 w 387414"/>
                <a:gd name="connsiteY86" fmla="*/ 446301 h 619863"/>
                <a:gd name="connsiteX87" fmla="*/ 238647 w 387414"/>
                <a:gd name="connsiteY87" fmla="*/ 446301 h 619863"/>
                <a:gd name="connsiteX88" fmla="*/ 238647 w 387414"/>
                <a:gd name="connsiteY88" fmla="*/ 441653 h 619863"/>
                <a:gd name="connsiteX89" fmla="*/ 247945 w 387414"/>
                <a:gd name="connsiteY89" fmla="*/ 441653 h 619863"/>
                <a:gd name="connsiteX90" fmla="*/ 252594 w 387414"/>
                <a:gd name="connsiteY90" fmla="*/ 446301 h 619863"/>
                <a:gd name="connsiteX91" fmla="*/ 261892 w 387414"/>
                <a:gd name="connsiteY91" fmla="*/ 450951 h 619863"/>
                <a:gd name="connsiteX92" fmla="*/ 252594 w 387414"/>
                <a:gd name="connsiteY92" fmla="*/ 464897 h 619863"/>
                <a:gd name="connsiteX93" fmla="*/ 230899 w 387414"/>
                <a:gd name="connsiteY93" fmla="*/ 370368 h 619863"/>
                <a:gd name="connsiteX94" fmla="*/ 230899 w 387414"/>
                <a:gd name="connsiteY94" fmla="*/ 365719 h 619863"/>
                <a:gd name="connsiteX95" fmla="*/ 240197 w 387414"/>
                <a:gd name="connsiteY95" fmla="*/ 361070 h 619863"/>
                <a:gd name="connsiteX96" fmla="*/ 244846 w 387414"/>
                <a:gd name="connsiteY96" fmla="*/ 361070 h 619863"/>
                <a:gd name="connsiteX97" fmla="*/ 249495 w 387414"/>
                <a:gd name="connsiteY97" fmla="*/ 361070 h 619863"/>
                <a:gd name="connsiteX98" fmla="*/ 258793 w 387414"/>
                <a:gd name="connsiteY98" fmla="*/ 361070 h 619863"/>
                <a:gd name="connsiteX99" fmla="*/ 246396 w 387414"/>
                <a:gd name="connsiteY99" fmla="*/ 365719 h 619863"/>
                <a:gd name="connsiteX100" fmla="*/ 241747 w 387414"/>
                <a:gd name="connsiteY100" fmla="*/ 365719 h 619863"/>
                <a:gd name="connsiteX101" fmla="*/ 241747 w 387414"/>
                <a:gd name="connsiteY101" fmla="*/ 370368 h 619863"/>
                <a:gd name="connsiteX102" fmla="*/ 230899 w 387414"/>
                <a:gd name="connsiteY102" fmla="*/ 370368 h 619863"/>
                <a:gd name="connsiteX103" fmla="*/ 226250 w 387414"/>
                <a:gd name="connsiteY103" fmla="*/ 361070 h 619863"/>
                <a:gd name="connsiteX104" fmla="*/ 221601 w 387414"/>
                <a:gd name="connsiteY104" fmla="*/ 365719 h 619863"/>
                <a:gd name="connsiteX105" fmla="*/ 216952 w 387414"/>
                <a:gd name="connsiteY105" fmla="*/ 365719 h 619863"/>
                <a:gd name="connsiteX106" fmla="*/ 221601 w 387414"/>
                <a:gd name="connsiteY106" fmla="*/ 361070 h 619863"/>
                <a:gd name="connsiteX107" fmla="*/ 216952 w 387414"/>
                <a:gd name="connsiteY107" fmla="*/ 356421 h 619863"/>
                <a:gd name="connsiteX108" fmla="*/ 221601 w 387414"/>
                <a:gd name="connsiteY108" fmla="*/ 356421 h 619863"/>
                <a:gd name="connsiteX109" fmla="*/ 226250 w 387414"/>
                <a:gd name="connsiteY109" fmla="*/ 351772 h 619863"/>
                <a:gd name="connsiteX110" fmla="*/ 226250 w 387414"/>
                <a:gd name="connsiteY110" fmla="*/ 356421 h 619863"/>
                <a:gd name="connsiteX111" fmla="*/ 230899 w 387414"/>
                <a:gd name="connsiteY111" fmla="*/ 356421 h 619863"/>
                <a:gd name="connsiteX112" fmla="*/ 235548 w 387414"/>
                <a:gd name="connsiteY112" fmla="*/ 356421 h 619863"/>
                <a:gd name="connsiteX113" fmla="*/ 230899 w 387414"/>
                <a:gd name="connsiteY113" fmla="*/ 356421 h 619863"/>
                <a:gd name="connsiteX114" fmla="*/ 230899 w 387414"/>
                <a:gd name="connsiteY114" fmla="*/ 361070 h 619863"/>
                <a:gd name="connsiteX115" fmla="*/ 226250 w 387414"/>
                <a:gd name="connsiteY115" fmla="*/ 361070 h 619863"/>
                <a:gd name="connsiteX116" fmla="*/ 252594 w 387414"/>
                <a:gd name="connsiteY116" fmla="*/ 150317 h 619863"/>
                <a:gd name="connsiteX117" fmla="*/ 240197 w 387414"/>
                <a:gd name="connsiteY117" fmla="*/ 145668 h 619863"/>
                <a:gd name="connsiteX118" fmla="*/ 240197 w 387414"/>
                <a:gd name="connsiteY118" fmla="*/ 141019 h 619863"/>
                <a:gd name="connsiteX119" fmla="*/ 252594 w 387414"/>
                <a:gd name="connsiteY119" fmla="*/ 141019 h 619863"/>
                <a:gd name="connsiteX120" fmla="*/ 252594 w 387414"/>
                <a:gd name="connsiteY120" fmla="*/ 150317 h 619863"/>
                <a:gd name="connsiteX121" fmla="*/ 243296 w 387414"/>
                <a:gd name="connsiteY121" fmla="*/ 74384 h 619863"/>
                <a:gd name="connsiteX122" fmla="*/ 243296 w 387414"/>
                <a:gd name="connsiteY122" fmla="*/ 74384 h 619863"/>
                <a:gd name="connsiteX123" fmla="*/ 255694 w 387414"/>
                <a:gd name="connsiteY123" fmla="*/ 65086 h 619863"/>
                <a:gd name="connsiteX124" fmla="*/ 251045 w 387414"/>
                <a:gd name="connsiteY124" fmla="*/ 60437 h 619863"/>
                <a:gd name="connsiteX125" fmla="*/ 260343 w 387414"/>
                <a:gd name="connsiteY125" fmla="*/ 60437 h 619863"/>
                <a:gd name="connsiteX126" fmla="*/ 264992 w 387414"/>
                <a:gd name="connsiteY126" fmla="*/ 60437 h 619863"/>
                <a:gd name="connsiteX127" fmla="*/ 269640 w 387414"/>
                <a:gd name="connsiteY127" fmla="*/ 55788 h 619863"/>
                <a:gd name="connsiteX128" fmla="*/ 278939 w 387414"/>
                <a:gd name="connsiteY128" fmla="*/ 55788 h 619863"/>
                <a:gd name="connsiteX129" fmla="*/ 274289 w 387414"/>
                <a:gd name="connsiteY129" fmla="*/ 60437 h 619863"/>
                <a:gd name="connsiteX130" fmla="*/ 269640 w 387414"/>
                <a:gd name="connsiteY130" fmla="*/ 69735 h 619863"/>
                <a:gd name="connsiteX131" fmla="*/ 264992 w 387414"/>
                <a:gd name="connsiteY131" fmla="*/ 69735 h 619863"/>
                <a:gd name="connsiteX132" fmla="*/ 269640 w 387414"/>
                <a:gd name="connsiteY132" fmla="*/ 79033 h 619863"/>
                <a:gd name="connsiteX133" fmla="*/ 264992 w 387414"/>
                <a:gd name="connsiteY133" fmla="*/ 83682 h 619863"/>
                <a:gd name="connsiteX134" fmla="*/ 260343 w 387414"/>
                <a:gd name="connsiteY134" fmla="*/ 83682 h 619863"/>
                <a:gd name="connsiteX135" fmla="*/ 260343 w 387414"/>
                <a:gd name="connsiteY135" fmla="*/ 79033 h 619863"/>
                <a:gd name="connsiteX136" fmla="*/ 255694 w 387414"/>
                <a:gd name="connsiteY136" fmla="*/ 79033 h 619863"/>
                <a:gd name="connsiteX137" fmla="*/ 255694 w 387414"/>
                <a:gd name="connsiteY137" fmla="*/ 83682 h 619863"/>
                <a:gd name="connsiteX138" fmla="*/ 251045 w 387414"/>
                <a:gd name="connsiteY138" fmla="*/ 83682 h 619863"/>
                <a:gd name="connsiteX139" fmla="*/ 247945 w 387414"/>
                <a:gd name="connsiteY139" fmla="*/ 83682 h 619863"/>
                <a:gd name="connsiteX140" fmla="*/ 247945 w 387414"/>
                <a:gd name="connsiteY140" fmla="*/ 79033 h 619863"/>
                <a:gd name="connsiteX141" fmla="*/ 243296 w 387414"/>
                <a:gd name="connsiteY141" fmla="*/ 79033 h 619863"/>
                <a:gd name="connsiteX142" fmla="*/ 233999 w 387414"/>
                <a:gd name="connsiteY142" fmla="*/ 79033 h 619863"/>
                <a:gd name="connsiteX143" fmla="*/ 243296 w 387414"/>
                <a:gd name="connsiteY143" fmla="*/ 74384 h 619863"/>
                <a:gd name="connsiteX144" fmla="*/ 286687 w 387414"/>
                <a:gd name="connsiteY144" fmla="*/ 446301 h 619863"/>
                <a:gd name="connsiteX145" fmla="*/ 291336 w 387414"/>
                <a:gd name="connsiteY145" fmla="*/ 446301 h 619863"/>
                <a:gd name="connsiteX146" fmla="*/ 286687 w 387414"/>
                <a:gd name="connsiteY146" fmla="*/ 450951 h 619863"/>
                <a:gd name="connsiteX147" fmla="*/ 291336 w 387414"/>
                <a:gd name="connsiteY147" fmla="*/ 469546 h 619863"/>
                <a:gd name="connsiteX148" fmla="*/ 286687 w 387414"/>
                <a:gd name="connsiteY148" fmla="*/ 464897 h 619863"/>
                <a:gd name="connsiteX149" fmla="*/ 277389 w 387414"/>
                <a:gd name="connsiteY149" fmla="*/ 460248 h 619863"/>
                <a:gd name="connsiteX150" fmla="*/ 286687 w 387414"/>
                <a:gd name="connsiteY150" fmla="*/ 446301 h 619863"/>
                <a:gd name="connsiteX151" fmla="*/ 274289 w 387414"/>
                <a:gd name="connsiteY151" fmla="*/ 282038 h 619863"/>
                <a:gd name="connsiteX152" fmla="*/ 274289 w 387414"/>
                <a:gd name="connsiteY152" fmla="*/ 282038 h 619863"/>
                <a:gd name="connsiteX153" fmla="*/ 274289 w 387414"/>
                <a:gd name="connsiteY153" fmla="*/ 277389 h 619863"/>
                <a:gd name="connsiteX154" fmla="*/ 278939 w 387414"/>
                <a:gd name="connsiteY154" fmla="*/ 277389 h 619863"/>
                <a:gd name="connsiteX155" fmla="*/ 274289 w 387414"/>
                <a:gd name="connsiteY155" fmla="*/ 282038 h 619863"/>
                <a:gd name="connsiteX156" fmla="*/ 282038 w 387414"/>
                <a:gd name="connsiteY156" fmla="*/ 254144 h 619863"/>
                <a:gd name="connsiteX157" fmla="*/ 282038 w 387414"/>
                <a:gd name="connsiteY157" fmla="*/ 249495 h 619863"/>
                <a:gd name="connsiteX158" fmla="*/ 286687 w 387414"/>
                <a:gd name="connsiteY158" fmla="*/ 254144 h 619863"/>
                <a:gd name="connsiteX159" fmla="*/ 291336 w 387414"/>
                <a:gd name="connsiteY159" fmla="*/ 254144 h 619863"/>
                <a:gd name="connsiteX160" fmla="*/ 295985 w 387414"/>
                <a:gd name="connsiteY160" fmla="*/ 254144 h 619863"/>
                <a:gd name="connsiteX161" fmla="*/ 291336 w 387414"/>
                <a:gd name="connsiteY161" fmla="*/ 258793 h 619863"/>
                <a:gd name="connsiteX162" fmla="*/ 286687 w 387414"/>
                <a:gd name="connsiteY162" fmla="*/ 263442 h 619863"/>
                <a:gd name="connsiteX163" fmla="*/ 282038 w 387414"/>
                <a:gd name="connsiteY163" fmla="*/ 258793 h 619863"/>
                <a:gd name="connsiteX164" fmla="*/ 272740 w 387414"/>
                <a:gd name="connsiteY164" fmla="*/ 263442 h 619863"/>
                <a:gd name="connsiteX165" fmla="*/ 268091 w 387414"/>
                <a:gd name="connsiteY165" fmla="*/ 263442 h 619863"/>
                <a:gd name="connsiteX166" fmla="*/ 272740 w 387414"/>
                <a:gd name="connsiteY166" fmla="*/ 258793 h 619863"/>
                <a:gd name="connsiteX167" fmla="*/ 282038 w 387414"/>
                <a:gd name="connsiteY167" fmla="*/ 254144 h 619863"/>
                <a:gd name="connsiteX168" fmla="*/ 168913 w 387414"/>
                <a:gd name="connsiteY168" fmla="*/ 559427 h 619863"/>
                <a:gd name="connsiteX169" fmla="*/ 173562 w 387414"/>
                <a:gd name="connsiteY169" fmla="*/ 545480 h 619863"/>
                <a:gd name="connsiteX170" fmla="*/ 168913 w 387414"/>
                <a:gd name="connsiteY170" fmla="*/ 545480 h 619863"/>
                <a:gd name="connsiteX171" fmla="*/ 168913 w 387414"/>
                <a:gd name="connsiteY171" fmla="*/ 540831 h 619863"/>
                <a:gd name="connsiteX172" fmla="*/ 164264 w 387414"/>
                <a:gd name="connsiteY172" fmla="*/ 540831 h 619863"/>
                <a:gd name="connsiteX173" fmla="*/ 168913 w 387414"/>
                <a:gd name="connsiteY173" fmla="*/ 536182 h 619863"/>
                <a:gd name="connsiteX174" fmla="*/ 168913 w 387414"/>
                <a:gd name="connsiteY174" fmla="*/ 531533 h 619863"/>
                <a:gd name="connsiteX175" fmla="*/ 164264 w 387414"/>
                <a:gd name="connsiteY175" fmla="*/ 536182 h 619863"/>
                <a:gd name="connsiteX176" fmla="*/ 164264 w 387414"/>
                <a:gd name="connsiteY176" fmla="*/ 526884 h 619863"/>
                <a:gd name="connsiteX177" fmla="*/ 168913 w 387414"/>
                <a:gd name="connsiteY177" fmla="*/ 526884 h 619863"/>
                <a:gd name="connsiteX178" fmla="*/ 173562 w 387414"/>
                <a:gd name="connsiteY178" fmla="*/ 522235 h 619863"/>
                <a:gd name="connsiteX179" fmla="*/ 173562 w 387414"/>
                <a:gd name="connsiteY179" fmla="*/ 526884 h 619863"/>
                <a:gd name="connsiteX180" fmla="*/ 173562 w 387414"/>
                <a:gd name="connsiteY180" fmla="*/ 531533 h 619863"/>
                <a:gd name="connsiteX181" fmla="*/ 173562 w 387414"/>
                <a:gd name="connsiteY181" fmla="*/ 536182 h 619863"/>
                <a:gd name="connsiteX182" fmla="*/ 178211 w 387414"/>
                <a:gd name="connsiteY182" fmla="*/ 545480 h 619863"/>
                <a:gd name="connsiteX183" fmla="*/ 168913 w 387414"/>
                <a:gd name="connsiteY183" fmla="*/ 559427 h 619863"/>
                <a:gd name="connsiteX184" fmla="*/ 120873 w 387414"/>
                <a:gd name="connsiteY184" fmla="*/ 506738 h 619863"/>
                <a:gd name="connsiteX185" fmla="*/ 116224 w 387414"/>
                <a:gd name="connsiteY185" fmla="*/ 511387 h 619863"/>
                <a:gd name="connsiteX186" fmla="*/ 111575 w 387414"/>
                <a:gd name="connsiteY186" fmla="*/ 520685 h 619863"/>
                <a:gd name="connsiteX187" fmla="*/ 116224 w 387414"/>
                <a:gd name="connsiteY187" fmla="*/ 520685 h 619863"/>
                <a:gd name="connsiteX188" fmla="*/ 111575 w 387414"/>
                <a:gd name="connsiteY188" fmla="*/ 525334 h 619863"/>
                <a:gd name="connsiteX189" fmla="*/ 116224 w 387414"/>
                <a:gd name="connsiteY189" fmla="*/ 529983 h 619863"/>
                <a:gd name="connsiteX190" fmla="*/ 111575 w 387414"/>
                <a:gd name="connsiteY190" fmla="*/ 529983 h 619863"/>
                <a:gd name="connsiteX191" fmla="*/ 106926 w 387414"/>
                <a:gd name="connsiteY191" fmla="*/ 529983 h 619863"/>
                <a:gd name="connsiteX192" fmla="*/ 106926 w 387414"/>
                <a:gd name="connsiteY192" fmla="*/ 525334 h 619863"/>
                <a:gd name="connsiteX193" fmla="*/ 102277 w 387414"/>
                <a:gd name="connsiteY193" fmla="*/ 520685 h 619863"/>
                <a:gd name="connsiteX194" fmla="*/ 106926 w 387414"/>
                <a:gd name="connsiteY194" fmla="*/ 516036 h 619863"/>
                <a:gd name="connsiteX195" fmla="*/ 111575 w 387414"/>
                <a:gd name="connsiteY195" fmla="*/ 511387 h 619863"/>
                <a:gd name="connsiteX196" fmla="*/ 116224 w 387414"/>
                <a:gd name="connsiteY196" fmla="*/ 506738 h 619863"/>
                <a:gd name="connsiteX197" fmla="*/ 120873 w 387414"/>
                <a:gd name="connsiteY197" fmla="*/ 506738 h 619863"/>
                <a:gd name="connsiteX198" fmla="*/ 120873 w 387414"/>
                <a:gd name="connsiteY198" fmla="*/ 506738 h 619863"/>
                <a:gd name="connsiteX199" fmla="*/ 60437 w 387414"/>
                <a:gd name="connsiteY199" fmla="*/ 568725 h 619863"/>
                <a:gd name="connsiteX200" fmla="*/ 55788 w 387414"/>
                <a:gd name="connsiteY200" fmla="*/ 554778 h 619863"/>
                <a:gd name="connsiteX201" fmla="*/ 60437 w 387414"/>
                <a:gd name="connsiteY201" fmla="*/ 559427 h 619863"/>
                <a:gd name="connsiteX202" fmla="*/ 65086 w 387414"/>
                <a:gd name="connsiteY202" fmla="*/ 568725 h 619863"/>
                <a:gd name="connsiteX203" fmla="*/ 60437 w 387414"/>
                <a:gd name="connsiteY203" fmla="*/ 568725 h 619863"/>
                <a:gd name="connsiteX204" fmla="*/ 382766 w 387414"/>
                <a:gd name="connsiteY204" fmla="*/ 446301 h 619863"/>
                <a:gd name="connsiteX205" fmla="*/ 382766 w 387414"/>
                <a:gd name="connsiteY205" fmla="*/ 441653 h 619863"/>
                <a:gd name="connsiteX206" fmla="*/ 373468 w 387414"/>
                <a:gd name="connsiteY206" fmla="*/ 437004 h 619863"/>
                <a:gd name="connsiteX207" fmla="*/ 373468 w 387414"/>
                <a:gd name="connsiteY207" fmla="*/ 432355 h 619863"/>
                <a:gd name="connsiteX208" fmla="*/ 373468 w 387414"/>
                <a:gd name="connsiteY208" fmla="*/ 427706 h 619863"/>
                <a:gd name="connsiteX209" fmla="*/ 368819 w 387414"/>
                <a:gd name="connsiteY209" fmla="*/ 423057 h 619863"/>
                <a:gd name="connsiteX210" fmla="*/ 364170 w 387414"/>
                <a:gd name="connsiteY210" fmla="*/ 423057 h 619863"/>
                <a:gd name="connsiteX211" fmla="*/ 359521 w 387414"/>
                <a:gd name="connsiteY211" fmla="*/ 423057 h 619863"/>
                <a:gd name="connsiteX212" fmla="*/ 359521 w 387414"/>
                <a:gd name="connsiteY212" fmla="*/ 418408 h 619863"/>
                <a:gd name="connsiteX213" fmla="*/ 354872 w 387414"/>
                <a:gd name="connsiteY213" fmla="*/ 413759 h 619863"/>
                <a:gd name="connsiteX214" fmla="*/ 350223 w 387414"/>
                <a:gd name="connsiteY214" fmla="*/ 413759 h 619863"/>
                <a:gd name="connsiteX215" fmla="*/ 345574 w 387414"/>
                <a:gd name="connsiteY215" fmla="*/ 413759 h 619863"/>
                <a:gd name="connsiteX216" fmla="*/ 340925 w 387414"/>
                <a:gd name="connsiteY216" fmla="*/ 409110 h 619863"/>
                <a:gd name="connsiteX217" fmla="*/ 336276 w 387414"/>
                <a:gd name="connsiteY217" fmla="*/ 404461 h 619863"/>
                <a:gd name="connsiteX218" fmla="*/ 326978 w 387414"/>
                <a:gd name="connsiteY218" fmla="*/ 395163 h 619863"/>
                <a:gd name="connsiteX219" fmla="*/ 331627 w 387414"/>
                <a:gd name="connsiteY219" fmla="*/ 395163 h 619863"/>
                <a:gd name="connsiteX220" fmla="*/ 336276 w 387414"/>
                <a:gd name="connsiteY220" fmla="*/ 390514 h 619863"/>
                <a:gd name="connsiteX221" fmla="*/ 336276 w 387414"/>
                <a:gd name="connsiteY221" fmla="*/ 385865 h 619863"/>
                <a:gd name="connsiteX222" fmla="*/ 340925 w 387414"/>
                <a:gd name="connsiteY222" fmla="*/ 385865 h 619863"/>
                <a:gd name="connsiteX223" fmla="*/ 345574 w 387414"/>
                <a:gd name="connsiteY223" fmla="*/ 381216 h 619863"/>
                <a:gd name="connsiteX224" fmla="*/ 345574 w 387414"/>
                <a:gd name="connsiteY224" fmla="*/ 376567 h 619863"/>
                <a:gd name="connsiteX225" fmla="*/ 345574 w 387414"/>
                <a:gd name="connsiteY225" fmla="*/ 371918 h 619863"/>
                <a:gd name="connsiteX226" fmla="*/ 345574 w 387414"/>
                <a:gd name="connsiteY226" fmla="*/ 365719 h 619863"/>
                <a:gd name="connsiteX227" fmla="*/ 340925 w 387414"/>
                <a:gd name="connsiteY227" fmla="*/ 365719 h 619863"/>
                <a:gd name="connsiteX228" fmla="*/ 336276 w 387414"/>
                <a:gd name="connsiteY228" fmla="*/ 365719 h 619863"/>
                <a:gd name="connsiteX229" fmla="*/ 336276 w 387414"/>
                <a:gd name="connsiteY229" fmla="*/ 361070 h 619863"/>
                <a:gd name="connsiteX230" fmla="*/ 331627 w 387414"/>
                <a:gd name="connsiteY230" fmla="*/ 361070 h 619863"/>
                <a:gd name="connsiteX231" fmla="*/ 326978 w 387414"/>
                <a:gd name="connsiteY231" fmla="*/ 361070 h 619863"/>
                <a:gd name="connsiteX232" fmla="*/ 326978 w 387414"/>
                <a:gd name="connsiteY232" fmla="*/ 356421 h 619863"/>
                <a:gd name="connsiteX233" fmla="*/ 326978 w 387414"/>
                <a:gd name="connsiteY233" fmla="*/ 351772 h 619863"/>
                <a:gd name="connsiteX234" fmla="*/ 326978 w 387414"/>
                <a:gd name="connsiteY234" fmla="*/ 347123 h 619863"/>
                <a:gd name="connsiteX235" fmla="*/ 331627 w 387414"/>
                <a:gd name="connsiteY235" fmla="*/ 347123 h 619863"/>
                <a:gd name="connsiteX236" fmla="*/ 331627 w 387414"/>
                <a:gd name="connsiteY236" fmla="*/ 342474 h 619863"/>
                <a:gd name="connsiteX237" fmla="*/ 326978 w 387414"/>
                <a:gd name="connsiteY237" fmla="*/ 342474 h 619863"/>
                <a:gd name="connsiteX238" fmla="*/ 326978 w 387414"/>
                <a:gd name="connsiteY238" fmla="*/ 337825 h 619863"/>
                <a:gd name="connsiteX239" fmla="*/ 331627 w 387414"/>
                <a:gd name="connsiteY239" fmla="*/ 337825 h 619863"/>
                <a:gd name="connsiteX240" fmla="*/ 326978 w 387414"/>
                <a:gd name="connsiteY240" fmla="*/ 337825 h 619863"/>
                <a:gd name="connsiteX241" fmla="*/ 317680 w 387414"/>
                <a:gd name="connsiteY241" fmla="*/ 337825 h 619863"/>
                <a:gd name="connsiteX242" fmla="*/ 313031 w 387414"/>
                <a:gd name="connsiteY242" fmla="*/ 328527 h 619863"/>
                <a:gd name="connsiteX243" fmla="*/ 313031 w 387414"/>
                <a:gd name="connsiteY243" fmla="*/ 323879 h 619863"/>
                <a:gd name="connsiteX244" fmla="*/ 313031 w 387414"/>
                <a:gd name="connsiteY244" fmla="*/ 319230 h 619863"/>
                <a:gd name="connsiteX245" fmla="*/ 317680 w 387414"/>
                <a:gd name="connsiteY245" fmla="*/ 319230 h 619863"/>
                <a:gd name="connsiteX246" fmla="*/ 322329 w 387414"/>
                <a:gd name="connsiteY246" fmla="*/ 319230 h 619863"/>
                <a:gd name="connsiteX247" fmla="*/ 322329 w 387414"/>
                <a:gd name="connsiteY247" fmla="*/ 314581 h 619863"/>
                <a:gd name="connsiteX248" fmla="*/ 322329 w 387414"/>
                <a:gd name="connsiteY248" fmla="*/ 309932 h 619863"/>
                <a:gd name="connsiteX249" fmla="*/ 317680 w 387414"/>
                <a:gd name="connsiteY249" fmla="*/ 309932 h 619863"/>
                <a:gd name="connsiteX250" fmla="*/ 313031 w 387414"/>
                <a:gd name="connsiteY250" fmla="*/ 309932 h 619863"/>
                <a:gd name="connsiteX251" fmla="*/ 313031 w 387414"/>
                <a:gd name="connsiteY251" fmla="*/ 305283 h 619863"/>
                <a:gd name="connsiteX252" fmla="*/ 317680 w 387414"/>
                <a:gd name="connsiteY252" fmla="*/ 305283 h 619863"/>
                <a:gd name="connsiteX253" fmla="*/ 317680 w 387414"/>
                <a:gd name="connsiteY253" fmla="*/ 295985 h 619863"/>
                <a:gd name="connsiteX254" fmla="*/ 322329 w 387414"/>
                <a:gd name="connsiteY254" fmla="*/ 291336 h 619863"/>
                <a:gd name="connsiteX255" fmla="*/ 317680 w 387414"/>
                <a:gd name="connsiteY255" fmla="*/ 291336 h 619863"/>
                <a:gd name="connsiteX256" fmla="*/ 317680 w 387414"/>
                <a:gd name="connsiteY256" fmla="*/ 286687 h 619863"/>
                <a:gd name="connsiteX257" fmla="*/ 322329 w 387414"/>
                <a:gd name="connsiteY257" fmla="*/ 286687 h 619863"/>
                <a:gd name="connsiteX258" fmla="*/ 326978 w 387414"/>
                <a:gd name="connsiteY258" fmla="*/ 286687 h 619863"/>
                <a:gd name="connsiteX259" fmla="*/ 331627 w 387414"/>
                <a:gd name="connsiteY259" fmla="*/ 286687 h 619863"/>
                <a:gd name="connsiteX260" fmla="*/ 331627 w 387414"/>
                <a:gd name="connsiteY260" fmla="*/ 277389 h 619863"/>
                <a:gd name="connsiteX261" fmla="*/ 326978 w 387414"/>
                <a:gd name="connsiteY261" fmla="*/ 263442 h 619863"/>
                <a:gd name="connsiteX262" fmla="*/ 322329 w 387414"/>
                <a:gd name="connsiteY262" fmla="*/ 258793 h 619863"/>
                <a:gd name="connsiteX263" fmla="*/ 317680 w 387414"/>
                <a:gd name="connsiteY263" fmla="*/ 254144 h 619863"/>
                <a:gd name="connsiteX264" fmla="*/ 313031 w 387414"/>
                <a:gd name="connsiteY264" fmla="*/ 249495 h 619863"/>
                <a:gd name="connsiteX265" fmla="*/ 308382 w 387414"/>
                <a:gd name="connsiteY265" fmla="*/ 240197 h 619863"/>
                <a:gd name="connsiteX266" fmla="*/ 308382 w 387414"/>
                <a:gd name="connsiteY266" fmla="*/ 235548 h 619863"/>
                <a:gd name="connsiteX267" fmla="*/ 303733 w 387414"/>
                <a:gd name="connsiteY267" fmla="*/ 230899 h 619863"/>
                <a:gd name="connsiteX268" fmla="*/ 303733 w 387414"/>
                <a:gd name="connsiteY268" fmla="*/ 226250 h 619863"/>
                <a:gd name="connsiteX269" fmla="*/ 294435 w 387414"/>
                <a:gd name="connsiteY269" fmla="*/ 221601 h 619863"/>
                <a:gd name="connsiteX270" fmla="*/ 294435 w 387414"/>
                <a:gd name="connsiteY270" fmla="*/ 216952 h 619863"/>
                <a:gd name="connsiteX271" fmla="*/ 289786 w 387414"/>
                <a:gd name="connsiteY271" fmla="*/ 212303 h 619863"/>
                <a:gd name="connsiteX272" fmla="*/ 289786 w 387414"/>
                <a:gd name="connsiteY272" fmla="*/ 207654 h 619863"/>
                <a:gd name="connsiteX273" fmla="*/ 289786 w 387414"/>
                <a:gd name="connsiteY273" fmla="*/ 203005 h 619863"/>
                <a:gd name="connsiteX274" fmla="*/ 306832 w 387414"/>
                <a:gd name="connsiteY274" fmla="*/ 189058 h 619863"/>
                <a:gd name="connsiteX275" fmla="*/ 306832 w 387414"/>
                <a:gd name="connsiteY275" fmla="*/ 184409 h 619863"/>
                <a:gd name="connsiteX276" fmla="*/ 306832 w 387414"/>
                <a:gd name="connsiteY276" fmla="*/ 179760 h 619863"/>
                <a:gd name="connsiteX277" fmla="*/ 311481 w 387414"/>
                <a:gd name="connsiteY277" fmla="*/ 179760 h 619863"/>
                <a:gd name="connsiteX278" fmla="*/ 316130 w 387414"/>
                <a:gd name="connsiteY278" fmla="*/ 175111 h 619863"/>
                <a:gd name="connsiteX279" fmla="*/ 320779 w 387414"/>
                <a:gd name="connsiteY279" fmla="*/ 170462 h 619863"/>
                <a:gd name="connsiteX280" fmla="*/ 325428 w 387414"/>
                <a:gd name="connsiteY280" fmla="*/ 170462 h 619863"/>
                <a:gd name="connsiteX281" fmla="*/ 325428 w 387414"/>
                <a:gd name="connsiteY281" fmla="*/ 164264 h 619863"/>
                <a:gd name="connsiteX282" fmla="*/ 325428 w 387414"/>
                <a:gd name="connsiteY282" fmla="*/ 159615 h 619863"/>
                <a:gd name="connsiteX283" fmla="*/ 316130 w 387414"/>
                <a:gd name="connsiteY283" fmla="*/ 154966 h 619863"/>
                <a:gd name="connsiteX284" fmla="*/ 311481 w 387414"/>
                <a:gd name="connsiteY284" fmla="*/ 150317 h 619863"/>
                <a:gd name="connsiteX285" fmla="*/ 302183 w 387414"/>
                <a:gd name="connsiteY285" fmla="*/ 136370 h 619863"/>
                <a:gd name="connsiteX286" fmla="*/ 297534 w 387414"/>
                <a:gd name="connsiteY286" fmla="*/ 136370 h 619863"/>
                <a:gd name="connsiteX287" fmla="*/ 275839 w 387414"/>
                <a:gd name="connsiteY287" fmla="*/ 127072 h 619863"/>
                <a:gd name="connsiteX288" fmla="*/ 266541 w 387414"/>
                <a:gd name="connsiteY288" fmla="*/ 108476 h 619863"/>
                <a:gd name="connsiteX289" fmla="*/ 271190 w 387414"/>
                <a:gd name="connsiteY289" fmla="*/ 103827 h 619863"/>
                <a:gd name="connsiteX290" fmla="*/ 280488 w 387414"/>
                <a:gd name="connsiteY290" fmla="*/ 94529 h 619863"/>
                <a:gd name="connsiteX291" fmla="*/ 280488 w 387414"/>
                <a:gd name="connsiteY291" fmla="*/ 89880 h 619863"/>
                <a:gd name="connsiteX292" fmla="*/ 285137 w 387414"/>
                <a:gd name="connsiteY292" fmla="*/ 85231 h 619863"/>
                <a:gd name="connsiteX293" fmla="*/ 280488 w 387414"/>
                <a:gd name="connsiteY293" fmla="*/ 85231 h 619863"/>
                <a:gd name="connsiteX294" fmla="*/ 275839 w 387414"/>
                <a:gd name="connsiteY294" fmla="*/ 80582 h 619863"/>
                <a:gd name="connsiteX295" fmla="*/ 271190 w 387414"/>
                <a:gd name="connsiteY295" fmla="*/ 85231 h 619863"/>
                <a:gd name="connsiteX296" fmla="*/ 271190 w 387414"/>
                <a:gd name="connsiteY296" fmla="*/ 80582 h 619863"/>
                <a:gd name="connsiteX297" fmla="*/ 271190 w 387414"/>
                <a:gd name="connsiteY297" fmla="*/ 80582 h 619863"/>
                <a:gd name="connsiteX298" fmla="*/ 283588 w 387414"/>
                <a:gd name="connsiteY298" fmla="*/ 71284 h 619863"/>
                <a:gd name="connsiteX299" fmla="*/ 278939 w 387414"/>
                <a:gd name="connsiteY299" fmla="*/ 71284 h 619863"/>
                <a:gd name="connsiteX300" fmla="*/ 278939 w 387414"/>
                <a:gd name="connsiteY300" fmla="*/ 61986 h 619863"/>
                <a:gd name="connsiteX301" fmla="*/ 278939 w 387414"/>
                <a:gd name="connsiteY301" fmla="*/ 55788 h 619863"/>
                <a:gd name="connsiteX302" fmla="*/ 283588 w 387414"/>
                <a:gd name="connsiteY302" fmla="*/ 55788 h 619863"/>
                <a:gd name="connsiteX303" fmla="*/ 295985 w 387414"/>
                <a:gd name="connsiteY303" fmla="*/ 41841 h 619863"/>
                <a:gd name="connsiteX304" fmla="*/ 300634 w 387414"/>
                <a:gd name="connsiteY304" fmla="*/ 41841 h 619863"/>
                <a:gd name="connsiteX305" fmla="*/ 295985 w 387414"/>
                <a:gd name="connsiteY305" fmla="*/ 32543 h 619863"/>
                <a:gd name="connsiteX306" fmla="*/ 291336 w 387414"/>
                <a:gd name="connsiteY306" fmla="*/ 32543 h 619863"/>
                <a:gd name="connsiteX307" fmla="*/ 291336 w 387414"/>
                <a:gd name="connsiteY307" fmla="*/ 27894 h 619863"/>
                <a:gd name="connsiteX308" fmla="*/ 264992 w 387414"/>
                <a:gd name="connsiteY308" fmla="*/ 18596 h 619863"/>
                <a:gd name="connsiteX309" fmla="*/ 264992 w 387414"/>
                <a:gd name="connsiteY309" fmla="*/ 13947 h 619863"/>
                <a:gd name="connsiteX310" fmla="*/ 260343 w 387414"/>
                <a:gd name="connsiteY310" fmla="*/ 13947 h 619863"/>
                <a:gd name="connsiteX311" fmla="*/ 255694 w 387414"/>
                <a:gd name="connsiteY311" fmla="*/ 13947 h 619863"/>
                <a:gd name="connsiteX312" fmla="*/ 255694 w 387414"/>
                <a:gd name="connsiteY312" fmla="*/ 9298 h 619863"/>
                <a:gd name="connsiteX313" fmla="*/ 251045 w 387414"/>
                <a:gd name="connsiteY313" fmla="*/ 9298 h 619863"/>
                <a:gd name="connsiteX314" fmla="*/ 251045 w 387414"/>
                <a:gd name="connsiteY314" fmla="*/ 4649 h 619863"/>
                <a:gd name="connsiteX315" fmla="*/ 246396 w 387414"/>
                <a:gd name="connsiteY315" fmla="*/ 0 h 619863"/>
                <a:gd name="connsiteX316" fmla="*/ 246396 w 387414"/>
                <a:gd name="connsiteY316" fmla="*/ 4649 h 619863"/>
                <a:gd name="connsiteX317" fmla="*/ 241747 w 387414"/>
                <a:gd name="connsiteY317" fmla="*/ 4649 h 619863"/>
                <a:gd name="connsiteX318" fmla="*/ 241747 w 387414"/>
                <a:gd name="connsiteY318" fmla="*/ 0 h 619863"/>
                <a:gd name="connsiteX319" fmla="*/ 237098 w 387414"/>
                <a:gd name="connsiteY319" fmla="*/ 4649 h 619863"/>
                <a:gd name="connsiteX320" fmla="*/ 232449 w 387414"/>
                <a:gd name="connsiteY320" fmla="*/ 4649 h 619863"/>
                <a:gd name="connsiteX321" fmla="*/ 227800 w 387414"/>
                <a:gd name="connsiteY321" fmla="*/ 4649 h 619863"/>
                <a:gd name="connsiteX322" fmla="*/ 227800 w 387414"/>
                <a:gd name="connsiteY322" fmla="*/ 9298 h 619863"/>
                <a:gd name="connsiteX323" fmla="*/ 223151 w 387414"/>
                <a:gd name="connsiteY323" fmla="*/ 9298 h 619863"/>
                <a:gd name="connsiteX324" fmla="*/ 218502 w 387414"/>
                <a:gd name="connsiteY324" fmla="*/ 13947 h 619863"/>
                <a:gd name="connsiteX325" fmla="*/ 213853 w 387414"/>
                <a:gd name="connsiteY325" fmla="*/ 13947 h 619863"/>
                <a:gd name="connsiteX326" fmla="*/ 209204 w 387414"/>
                <a:gd name="connsiteY326" fmla="*/ 9298 h 619863"/>
                <a:gd name="connsiteX327" fmla="*/ 216952 w 387414"/>
                <a:gd name="connsiteY327" fmla="*/ 9298 h 619863"/>
                <a:gd name="connsiteX328" fmla="*/ 212303 w 387414"/>
                <a:gd name="connsiteY328" fmla="*/ 9298 h 619863"/>
                <a:gd name="connsiteX329" fmla="*/ 207654 w 387414"/>
                <a:gd name="connsiteY329" fmla="*/ 9298 h 619863"/>
                <a:gd name="connsiteX330" fmla="*/ 203005 w 387414"/>
                <a:gd name="connsiteY330" fmla="*/ 13947 h 619863"/>
                <a:gd name="connsiteX331" fmla="*/ 203005 w 387414"/>
                <a:gd name="connsiteY331" fmla="*/ 18596 h 619863"/>
                <a:gd name="connsiteX332" fmla="*/ 198356 w 387414"/>
                <a:gd name="connsiteY332" fmla="*/ 18596 h 619863"/>
                <a:gd name="connsiteX333" fmla="*/ 198356 w 387414"/>
                <a:gd name="connsiteY333" fmla="*/ 23245 h 619863"/>
                <a:gd name="connsiteX334" fmla="*/ 193707 w 387414"/>
                <a:gd name="connsiteY334" fmla="*/ 23245 h 619863"/>
                <a:gd name="connsiteX335" fmla="*/ 189058 w 387414"/>
                <a:gd name="connsiteY335" fmla="*/ 23245 h 619863"/>
                <a:gd name="connsiteX336" fmla="*/ 184409 w 387414"/>
                <a:gd name="connsiteY336" fmla="*/ 27894 h 619863"/>
                <a:gd name="connsiteX337" fmla="*/ 184409 w 387414"/>
                <a:gd name="connsiteY337" fmla="*/ 32543 h 619863"/>
                <a:gd name="connsiteX338" fmla="*/ 189058 w 387414"/>
                <a:gd name="connsiteY338" fmla="*/ 32543 h 619863"/>
                <a:gd name="connsiteX339" fmla="*/ 184409 w 387414"/>
                <a:gd name="connsiteY339" fmla="*/ 37192 h 619863"/>
                <a:gd name="connsiteX340" fmla="*/ 184409 w 387414"/>
                <a:gd name="connsiteY340" fmla="*/ 41841 h 619863"/>
                <a:gd name="connsiteX341" fmla="*/ 179760 w 387414"/>
                <a:gd name="connsiteY341" fmla="*/ 46490 h 619863"/>
                <a:gd name="connsiteX342" fmla="*/ 179760 w 387414"/>
                <a:gd name="connsiteY342" fmla="*/ 51139 h 619863"/>
                <a:gd name="connsiteX343" fmla="*/ 179760 w 387414"/>
                <a:gd name="connsiteY343" fmla="*/ 55788 h 619863"/>
                <a:gd name="connsiteX344" fmla="*/ 179760 w 387414"/>
                <a:gd name="connsiteY344" fmla="*/ 69735 h 619863"/>
                <a:gd name="connsiteX345" fmla="*/ 179760 w 387414"/>
                <a:gd name="connsiteY345" fmla="*/ 74384 h 619863"/>
                <a:gd name="connsiteX346" fmla="*/ 175111 w 387414"/>
                <a:gd name="connsiteY346" fmla="*/ 79033 h 619863"/>
                <a:gd name="connsiteX347" fmla="*/ 170462 w 387414"/>
                <a:gd name="connsiteY347" fmla="*/ 79033 h 619863"/>
                <a:gd name="connsiteX348" fmla="*/ 165813 w 387414"/>
                <a:gd name="connsiteY348" fmla="*/ 79033 h 619863"/>
                <a:gd name="connsiteX349" fmla="*/ 165813 w 387414"/>
                <a:gd name="connsiteY349" fmla="*/ 83682 h 619863"/>
                <a:gd name="connsiteX350" fmla="*/ 161164 w 387414"/>
                <a:gd name="connsiteY350" fmla="*/ 83682 h 619863"/>
                <a:gd name="connsiteX351" fmla="*/ 156516 w 387414"/>
                <a:gd name="connsiteY351" fmla="*/ 88330 h 619863"/>
                <a:gd name="connsiteX352" fmla="*/ 156516 w 387414"/>
                <a:gd name="connsiteY352" fmla="*/ 97628 h 619863"/>
                <a:gd name="connsiteX353" fmla="*/ 151867 w 387414"/>
                <a:gd name="connsiteY353" fmla="*/ 97628 h 619863"/>
                <a:gd name="connsiteX354" fmla="*/ 147218 w 387414"/>
                <a:gd name="connsiteY354" fmla="*/ 102277 h 619863"/>
                <a:gd name="connsiteX355" fmla="*/ 142569 w 387414"/>
                <a:gd name="connsiteY355" fmla="*/ 97628 h 619863"/>
                <a:gd name="connsiteX356" fmla="*/ 125522 w 387414"/>
                <a:gd name="connsiteY356" fmla="*/ 92979 h 619863"/>
                <a:gd name="connsiteX357" fmla="*/ 125522 w 387414"/>
                <a:gd name="connsiteY357" fmla="*/ 88330 h 619863"/>
                <a:gd name="connsiteX358" fmla="*/ 120873 w 387414"/>
                <a:gd name="connsiteY358" fmla="*/ 88330 h 619863"/>
                <a:gd name="connsiteX359" fmla="*/ 116224 w 387414"/>
                <a:gd name="connsiteY359" fmla="*/ 83682 h 619863"/>
                <a:gd name="connsiteX360" fmla="*/ 111575 w 387414"/>
                <a:gd name="connsiteY360" fmla="*/ 83682 h 619863"/>
                <a:gd name="connsiteX361" fmla="*/ 106926 w 387414"/>
                <a:gd name="connsiteY361" fmla="*/ 83682 h 619863"/>
                <a:gd name="connsiteX362" fmla="*/ 106926 w 387414"/>
                <a:gd name="connsiteY362" fmla="*/ 92979 h 619863"/>
                <a:gd name="connsiteX363" fmla="*/ 108476 w 387414"/>
                <a:gd name="connsiteY363" fmla="*/ 92979 h 619863"/>
                <a:gd name="connsiteX364" fmla="*/ 103827 w 387414"/>
                <a:gd name="connsiteY364" fmla="*/ 92979 h 619863"/>
                <a:gd name="connsiteX365" fmla="*/ 99178 w 387414"/>
                <a:gd name="connsiteY365" fmla="*/ 92979 h 619863"/>
                <a:gd name="connsiteX366" fmla="*/ 99178 w 387414"/>
                <a:gd name="connsiteY366" fmla="*/ 97628 h 619863"/>
                <a:gd name="connsiteX367" fmla="*/ 94529 w 387414"/>
                <a:gd name="connsiteY367" fmla="*/ 97628 h 619863"/>
                <a:gd name="connsiteX368" fmla="*/ 89880 w 387414"/>
                <a:gd name="connsiteY368" fmla="*/ 97628 h 619863"/>
                <a:gd name="connsiteX369" fmla="*/ 85231 w 387414"/>
                <a:gd name="connsiteY369" fmla="*/ 92979 h 619863"/>
                <a:gd name="connsiteX370" fmla="*/ 80582 w 387414"/>
                <a:gd name="connsiteY370" fmla="*/ 92979 h 619863"/>
                <a:gd name="connsiteX371" fmla="*/ 77483 w 387414"/>
                <a:gd name="connsiteY371" fmla="*/ 92979 h 619863"/>
                <a:gd name="connsiteX372" fmla="*/ 72834 w 387414"/>
                <a:gd name="connsiteY372" fmla="*/ 92979 h 619863"/>
                <a:gd name="connsiteX373" fmla="*/ 68185 w 387414"/>
                <a:gd name="connsiteY373" fmla="*/ 92979 h 619863"/>
                <a:gd name="connsiteX374" fmla="*/ 63536 w 387414"/>
                <a:gd name="connsiteY374" fmla="*/ 92979 h 619863"/>
                <a:gd name="connsiteX375" fmla="*/ 63536 w 387414"/>
                <a:gd name="connsiteY375" fmla="*/ 88330 h 619863"/>
                <a:gd name="connsiteX376" fmla="*/ 63536 w 387414"/>
                <a:gd name="connsiteY376" fmla="*/ 83682 h 619863"/>
                <a:gd name="connsiteX377" fmla="*/ 58887 w 387414"/>
                <a:gd name="connsiteY377" fmla="*/ 79033 h 619863"/>
                <a:gd name="connsiteX378" fmla="*/ 54238 w 387414"/>
                <a:gd name="connsiteY378" fmla="*/ 79033 h 619863"/>
                <a:gd name="connsiteX379" fmla="*/ 54238 w 387414"/>
                <a:gd name="connsiteY379" fmla="*/ 74384 h 619863"/>
                <a:gd name="connsiteX380" fmla="*/ 49589 w 387414"/>
                <a:gd name="connsiteY380" fmla="*/ 69735 h 619863"/>
                <a:gd name="connsiteX381" fmla="*/ 40291 w 387414"/>
                <a:gd name="connsiteY381" fmla="*/ 60437 h 619863"/>
                <a:gd name="connsiteX382" fmla="*/ 40291 w 387414"/>
                <a:gd name="connsiteY382" fmla="*/ 55788 h 619863"/>
                <a:gd name="connsiteX383" fmla="*/ 30993 w 387414"/>
                <a:gd name="connsiteY383" fmla="*/ 51139 h 619863"/>
                <a:gd name="connsiteX384" fmla="*/ 26344 w 387414"/>
                <a:gd name="connsiteY384" fmla="*/ 51139 h 619863"/>
                <a:gd name="connsiteX385" fmla="*/ 21695 w 387414"/>
                <a:gd name="connsiteY385" fmla="*/ 51139 h 619863"/>
                <a:gd name="connsiteX386" fmla="*/ 17046 w 387414"/>
                <a:gd name="connsiteY386" fmla="*/ 55788 h 619863"/>
                <a:gd name="connsiteX387" fmla="*/ 17046 w 387414"/>
                <a:gd name="connsiteY387" fmla="*/ 55788 h 619863"/>
                <a:gd name="connsiteX388" fmla="*/ 17046 w 387414"/>
                <a:gd name="connsiteY388" fmla="*/ 60437 h 619863"/>
                <a:gd name="connsiteX389" fmla="*/ 17046 w 387414"/>
                <a:gd name="connsiteY389" fmla="*/ 69735 h 619863"/>
                <a:gd name="connsiteX390" fmla="*/ 4649 w 387414"/>
                <a:gd name="connsiteY390" fmla="*/ 60437 h 619863"/>
                <a:gd name="connsiteX391" fmla="*/ 0 w 387414"/>
                <a:gd name="connsiteY391" fmla="*/ 69735 h 619863"/>
                <a:gd name="connsiteX392" fmla="*/ 0 w 387414"/>
                <a:gd name="connsiteY392" fmla="*/ 69735 h 619863"/>
                <a:gd name="connsiteX393" fmla="*/ 4649 w 387414"/>
                <a:gd name="connsiteY393" fmla="*/ 69735 h 619863"/>
                <a:gd name="connsiteX394" fmla="*/ 9298 w 387414"/>
                <a:gd name="connsiteY394" fmla="*/ 69735 h 619863"/>
                <a:gd name="connsiteX395" fmla="*/ 13947 w 387414"/>
                <a:gd name="connsiteY395" fmla="*/ 74384 h 619863"/>
                <a:gd name="connsiteX396" fmla="*/ 13947 w 387414"/>
                <a:gd name="connsiteY396" fmla="*/ 79033 h 619863"/>
                <a:gd name="connsiteX397" fmla="*/ 18596 w 387414"/>
                <a:gd name="connsiteY397" fmla="*/ 79033 h 619863"/>
                <a:gd name="connsiteX398" fmla="*/ 23245 w 387414"/>
                <a:gd name="connsiteY398" fmla="*/ 83682 h 619863"/>
                <a:gd name="connsiteX399" fmla="*/ 27894 w 387414"/>
                <a:gd name="connsiteY399" fmla="*/ 83682 h 619863"/>
                <a:gd name="connsiteX400" fmla="*/ 27894 w 387414"/>
                <a:gd name="connsiteY400" fmla="*/ 88330 h 619863"/>
                <a:gd name="connsiteX401" fmla="*/ 32543 w 387414"/>
                <a:gd name="connsiteY401" fmla="*/ 88330 h 619863"/>
                <a:gd name="connsiteX402" fmla="*/ 32543 w 387414"/>
                <a:gd name="connsiteY402" fmla="*/ 92979 h 619863"/>
                <a:gd name="connsiteX403" fmla="*/ 37192 w 387414"/>
                <a:gd name="connsiteY403" fmla="*/ 92979 h 619863"/>
                <a:gd name="connsiteX404" fmla="*/ 41841 w 387414"/>
                <a:gd name="connsiteY404" fmla="*/ 92979 h 619863"/>
                <a:gd name="connsiteX405" fmla="*/ 41841 w 387414"/>
                <a:gd name="connsiteY405" fmla="*/ 97628 h 619863"/>
                <a:gd name="connsiteX406" fmla="*/ 46490 w 387414"/>
                <a:gd name="connsiteY406" fmla="*/ 97628 h 619863"/>
                <a:gd name="connsiteX407" fmla="*/ 46490 w 387414"/>
                <a:gd name="connsiteY407" fmla="*/ 102277 h 619863"/>
                <a:gd name="connsiteX408" fmla="*/ 51139 w 387414"/>
                <a:gd name="connsiteY408" fmla="*/ 102277 h 619863"/>
                <a:gd name="connsiteX409" fmla="*/ 55788 w 387414"/>
                <a:gd name="connsiteY409" fmla="*/ 102277 h 619863"/>
                <a:gd name="connsiteX410" fmla="*/ 55788 w 387414"/>
                <a:gd name="connsiteY410" fmla="*/ 106926 h 619863"/>
                <a:gd name="connsiteX411" fmla="*/ 60437 w 387414"/>
                <a:gd name="connsiteY411" fmla="*/ 106926 h 619863"/>
                <a:gd name="connsiteX412" fmla="*/ 65086 w 387414"/>
                <a:gd name="connsiteY412" fmla="*/ 106926 h 619863"/>
                <a:gd name="connsiteX413" fmla="*/ 69735 w 387414"/>
                <a:gd name="connsiteY413" fmla="*/ 106926 h 619863"/>
                <a:gd name="connsiteX414" fmla="*/ 74384 w 387414"/>
                <a:gd name="connsiteY414" fmla="*/ 111575 h 619863"/>
                <a:gd name="connsiteX415" fmla="*/ 79033 w 387414"/>
                <a:gd name="connsiteY415" fmla="*/ 111575 h 619863"/>
                <a:gd name="connsiteX416" fmla="*/ 83682 w 387414"/>
                <a:gd name="connsiteY416" fmla="*/ 111575 h 619863"/>
                <a:gd name="connsiteX417" fmla="*/ 88330 w 387414"/>
                <a:gd name="connsiteY417" fmla="*/ 116224 h 619863"/>
                <a:gd name="connsiteX418" fmla="*/ 92980 w 387414"/>
                <a:gd name="connsiteY418" fmla="*/ 116224 h 619863"/>
                <a:gd name="connsiteX419" fmla="*/ 97629 w 387414"/>
                <a:gd name="connsiteY419" fmla="*/ 120873 h 619863"/>
                <a:gd name="connsiteX420" fmla="*/ 97629 w 387414"/>
                <a:gd name="connsiteY420" fmla="*/ 125522 h 619863"/>
                <a:gd name="connsiteX421" fmla="*/ 102277 w 387414"/>
                <a:gd name="connsiteY421" fmla="*/ 130171 h 619863"/>
                <a:gd name="connsiteX422" fmla="*/ 102277 w 387414"/>
                <a:gd name="connsiteY422" fmla="*/ 125522 h 619863"/>
                <a:gd name="connsiteX423" fmla="*/ 102277 w 387414"/>
                <a:gd name="connsiteY423" fmla="*/ 130171 h 619863"/>
                <a:gd name="connsiteX424" fmla="*/ 106926 w 387414"/>
                <a:gd name="connsiteY424" fmla="*/ 134820 h 619863"/>
                <a:gd name="connsiteX425" fmla="*/ 111575 w 387414"/>
                <a:gd name="connsiteY425" fmla="*/ 139469 h 619863"/>
                <a:gd name="connsiteX426" fmla="*/ 116224 w 387414"/>
                <a:gd name="connsiteY426" fmla="*/ 139469 h 619863"/>
                <a:gd name="connsiteX427" fmla="*/ 116224 w 387414"/>
                <a:gd name="connsiteY427" fmla="*/ 144118 h 619863"/>
                <a:gd name="connsiteX428" fmla="*/ 111575 w 387414"/>
                <a:gd name="connsiteY428" fmla="*/ 144118 h 619863"/>
                <a:gd name="connsiteX429" fmla="*/ 111575 w 387414"/>
                <a:gd name="connsiteY429" fmla="*/ 148767 h 619863"/>
                <a:gd name="connsiteX430" fmla="*/ 111575 w 387414"/>
                <a:gd name="connsiteY430" fmla="*/ 153416 h 619863"/>
                <a:gd name="connsiteX431" fmla="*/ 111575 w 387414"/>
                <a:gd name="connsiteY431" fmla="*/ 158065 h 619863"/>
                <a:gd name="connsiteX432" fmla="*/ 116224 w 387414"/>
                <a:gd name="connsiteY432" fmla="*/ 162714 h 619863"/>
                <a:gd name="connsiteX433" fmla="*/ 111575 w 387414"/>
                <a:gd name="connsiteY433" fmla="*/ 162714 h 619863"/>
                <a:gd name="connsiteX434" fmla="*/ 106926 w 387414"/>
                <a:gd name="connsiteY434" fmla="*/ 167363 h 619863"/>
                <a:gd name="connsiteX435" fmla="*/ 111575 w 387414"/>
                <a:gd name="connsiteY435" fmla="*/ 172012 h 619863"/>
                <a:gd name="connsiteX436" fmla="*/ 116224 w 387414"/>
                <a:gd name="connsiteY436" fmla="*/ 172012 h 619863"/>
                <a:gd name="connsiteX437" fmla="*/ 120873 w 387414"/>
                <a:gd name="connsiteY437" fmla="*/ 172012 h 619863"/>
                <a:gd name="connsiteX438" fmla="*/ 120873 w 387414"/>
                <a:gd name="connsiteY438" fmla="*/ 176661 h 619863"/>
                <a:gd name="connsiteX439" fmla="*/ 116224 w 387414"/>
                <a:gd name="connsiteY439" fmla="*/ 181310 h 619863"/>
                <a:gd name="connsiteX440" fmla="*/ 111575 w 387414"/>
                <a:gd name="connsiteY440" fmla="*/ 181310 h 619863"/>
                <a:gd name="connsiteX441" fmla="*/ 116224 w 387414"/>
                <a:gd name="connsiteY441" fmla="*/ 185959 h 619863"/>
                <a:gd name="connsiteX442" fmla="*/ 116224 w 387414"/>
                <a:gd name="connsiteY442" fmla="*/ 190608 h 619863"/>
                <a:gd name="connsiteX443" fmla="*/ 120873 w 387414"/>
                <a:gd name="connsiteY443" fmla="*/ 195257 h 619863"/>
                <a:gd name="connsiteX444" fmla="*/ 120873 w 387414"/>
                <a:gd name="connsiteY444" fmla="*/ 199906 h 619863"/>
                <a:gd name="connsiteX445" fmla="*/ 125522 w 387414"/>
                <a:gd name="connsiteY445" fmla="*/ 204555 h 619863"/>
                <a:gd name="connsiteX446" fmla="*/ 125522 w 387414"/>
                <a:gd name="connsiteY446" fmla="*/ 210753 h 619863"/>
                <a:gd name="connsiteX447" fmla="*/ 130171 w 387414"/>
                <a:gd name="connsiteY447" fmla="*/ 210753 h 619863"/>
                <a:gd name="connsiteX448" fmla="*/ 130171 w 387414"/>
                <a:gd name="connsiteY448" fmla="*/ 215403 h 619863"/>
                <a:gd name="connsiteX449" fmla="*/ 125522 w 387414"/>
                <a:gd name="connsiteY449" fmla="*/ 220051 h 619863"/>
                <a:gd name="connsiteX450" fmla="*/ 125522 w 387414"/>
                <a:gd name="connsiteY450" fmla="*/ 224700 h 619863"/>
                <a:gd name="connsiteX451" fmla="*/ 125522 w 387414"/>
                <a:gd name="connsiteY451" fmla="*/ 229349 h 619863"/>
                <a:gd name="connsiteX452" fmla="*/ 125522 w 387414"/>
                <a:gd name="connsiteY452" fmla="*/ 233998 h 619863"/>
                <a:gd name="connsiteX453" fmla="*/ 116224 w 387414"/>
                <a:gd name="connsiteY453" fmla="*/ 238647 h 619863"/>
                <a:gd name="connsiteX454" fmla="*/ 116224 w 387414"/>
                <a:gd name="connsiteY454" fmla="*/ 243296 h 619863"/>
                <a:gd name="connsiteX455" fmla="*/ 116224 w 387414"/>
                <a:gd name="connsiteY455" fmla="*/ 247945 h 619863"/>
                <a:gd name="connsiteX456" fmla="*/ 120873 w 387414"/>
                <a:gd name="connsiteY456" fmla="*/ 252594 h 619863"/>
                <a:gd name="connsiteX457" fmla="*/ 125522 w 387414"/>
                <a:gd name="connsiteY457" fmla="*/ 252594 h 619863"/>
                <a:gd name="connsiteX458" fmla="*/ 130171 w 387414"/>
                <a:gd name="connsiteY458" fmla="*/ 257243 h 619863"/>
                <a:gd name="connsiteX459" fmla="*/ 125522 w 387414"/>
                <a:gd name="connsiteY459" fmla="*/ 257243 h 619863"/>
                <a:gd name="connsiteX460" fmla="*/ 130171 w 387414"/>
                <a:gd name="connsiteY460" fmla="*/ 261892 h 619863"/>
                <a:gd name="connsiteX461" fmla="*/ 130171 w 387414"/>
                <a:gd name="connsiteY461" fmla="*/ 266541 h 619863"/>
                <a:gd name="connsiteX462" fmla="*/ 134820 w 387414"/>
                <a:gd name="connsiteY462" fmla="*/ 271190 h 619863"/>
                <a:gd name="connsiteX463" fmla="*/ 134820 w 387414"/>
                <a:gd name="connsiteY463" fmla="*/ 275839 h 619863"/>
                <a:gd name="connsiteX464" fmla="*/ 139469 w 387414"/>
                <a:gd name="connsiteY464" fmla="*/ 275839 h 619863"/>
                <a:gd name="connsiteX465" fmla="*/ 144118 w 387414"/>
                <a:gd name="connsiteY465" fmla="*/ 280488 h 619863"/>
                <a:gd name="connsiteX466" fmla="*/ 148767 w 387414"/>
                <a:gd name="connsiteY466" fmla="*/ 280488 h 619863"/>
                <a:gd name="connsiteX467" fmla="*/ 153416 w 387414"/>
                <a:gd name="connsiteY467" fmla="*/ 285137 h 619863"/>
                <a:gd name="connsiteX468" fmla="*/ 158065 w 387414"/>
                <a:gd name="connsiteY468" fmla="*/ 289786 h 619863"/>
                <a:gd name="connsiteX469" fmla="*/ 162714 w 387414"/>
                <a:gd name="connsiteY469" fmla="*/ 285137 h 619863"/>
                <a:gd name="connsiteX470" fmla="*/ 172012 w 387414"/>
                <a:gd name="connsiteY470" fmla="*/ 289786 h 619863"/>
                <a:gd name="connsiteX471" fmla="*/ 176661 w 387414"/>
                <a:gd name="connsiteY471" fmla="*/ 294435 h 619863"/>
                <a:gd name="connsiteX472" fmla="*/ 181310 w 387414"/>
                <a:gd name="connsiteY472" fmla="*/ 299084 h 619863"/>
                <a:gd name="connsiteX473" fmla="*/ 176661 w 387414"/>
                <a:gd name="connsiteY473" fmla="*/ 303733 h 619863"/>
                <a:gd name="connsiteX474" fmla="*/ 176661 w 387414"/>
                <a:gd name="connsiteY474" fmla="*/ 303733 h 619863"/>
                <a:gd name="connsiteX475" fmla="*/ 176661 w 387414"/>
                <a:gd name="connsiteY475" fmla="*/ 313031 h 619863"/>
                <a:gd name="connsiteX476" fmla="*/ 176661 w 387414"/>
                <a:gd name="connsiteY476" fmla="*/ 319230 h 619863"/>
                <a:gd name="connsiteX477" fmla="*/ 181310 w 387414"/>
                <a:gd name="connsiteY477" fmla="*/ 323879 h 619863"/>
                <a:gd name="connsiteX478" fmla="*/ 185959 w 387414"/>
                <a:gd name="connsiteY478" fmla="*/ 328527 h 619863"/>
                <a:gd name="connsiteX479" fmla="*/ 181310 w 387414"/>
                <a:gd name="connsiteY479" fmla="*/ 323879 h 619863"/>
                <a:gd name="connsiteX480" fmla="*/ 172012 w 387414"/>
                <a:gd name="connsiteY480" fmla="*/ 328527 h 619863"/>
                <a:gd name="connsiteX481" fmla="*/ 181310 w 387414"/>
                <a:gd name="connsiteY481" fmla="*/ 333177 h 619863"/>
                <a:gd name="connsiteX482" fmla="*/ 176661 w 387414"/>
                <a:gd name="connsiteY482" fmla="*/ 337825 h 619863"/>
                <a:gd name="connsiteX483" fmla="*/ 172012 w 387414"/>
                <a:gd name="connsiteY483" fmla="*/ 328527 h 619863"/>
                <a:gd name="connsiteX484" fmla="*/ 162714 w 387414"/>
                <a:gd name="connsiteY484" fmla="*/ 328527 h 619863"/>
                <a:gd name="connsiteX485" fmla="*/ 158065 w 387414"/>
                <a:gd name="connsiteY485" fmla="*/ 333177 h 619863"/>
                <a:gd name="connsiteX486" fmla="*/ 153416 w 387414"/>
                <a:gd name="connsiteY486" fmla="*/ 333177 h 619863"/>
                <a:gd name="connsiteX487" fmla="*/ 148767 w 387414"/>
                <a:gd name="connsiteY487" fmla="*/ 337825 h 619863"/>
                <a:gd name="connsiteX488" fmla="*/ 148767 w 387414"/>
                <a:gd name="connsiteY488" fmla="*/ 342474 h 619863"/>
                <a:gd name="connsiteX489" fmla="*/ 144118 w 387414"/>
                <a:gd name="connsiteY489" fmla="*/ 342474 h 619863"/>
                <a:gd name="connsiteX490" fmla="*/ 139469 w 387414"/>
                <a:gd name="connsiteY490" fmla="*/ 342474 h 619863"/>
                <a:gd name="connsiteX491" fmla="*/ 139469 w 387414"/>
                <a:gd name="connsiteY491" fmla="*/ 351772 h 619863"/>
                <a:gd name="connsiteX492" fmla="*/ 134820 w 387414"/>
                <a:gd name="connsiteY492" fmla="*/ 356421 h 619863"/>
                <a:gd name="connsiteX493" fmla="*/ 125522 w 387414"/>
                <a:gd name="connsiteY493" fmla="*/ 361070 h 619863"/>
                <a:gd name="connsiteX494" fmla="*/ 125522 w 387414"/>
                <a:gd name="connsiteY494" fmla="*/ 365719 h 619863"/>
                <a:gd name="connsiteX495" fmla="*/ 120873 w 387414"/>
                <a:gd name="connsiteY495" fmla="*/ 365719 h 619863"/>
                <a:gd name="connsiteX496" fmla="*/ 116224 w 387414"/>
                <a:gd name="connsiteY496" fmla="*/ 370368 h 619863"/>
                <a:gd name="connsiteX497" fmla="*/ 111575 w 387414"/>
                <a:gd name="connsiteY497" fmla="*/ 375017 h 619863"/>
                <a:gd name="connsiteX498" fmla="*/ 111575 w 387414"/>
                <a:gd name="connsiteY498" fmla="*/ 375017 h 619863"/>
                <a:gd name="connsiteX499" fmla="*/ 111575 w 387414"/>
                <a:gd name="connsiteY499" fmla="*/ 379666 h 619863"/>
                <a:gd name="connsiteX500" fmla="*/ 102277 w 387414"/>
                <a:gd name="connsiteY500" fmla="*/ 379666 h 619863"/>
                <a:gd name="connsiteX501" fmla="*/ 106926 w 387414"/>
                <a:gd name="connsiteY501" fmla="*/ 384315 h 619863"/>
                <a:gd name="connsiteX502" fmla="*/ 102277 w 387414"/>
                <a:gd name="connsiteY502" fmla="*/ 388964 h 619863"/>
                <a:gd name="connsiteX503" fmla="*/ 92980 w 387414"/>
                <a:gd name="connsiteY503" fmla="*/ 388964 h 619863"/>
                <a:gd name="connsiteX504" fmla="*/ 88330 w 387414"/>
                <a:gd name="connsiteY504" fmla="*/ 388964 h 619863"/>
                <a:gd name="connsiteX505" fmla="*/ 77483 w 387414"/>
                <a:gd name="connsiteY505" fmla="*/ 388964 h 619863"/>
                <a:gd name="connsiteX506" fmla="*/ 72834 w 387414"/>
                <a:gd name="connsiteY506" fmla="*/ 393613 h 619863"/>
                <a:gd name="connsiteX507" fmla="*/ 68185 w 387414"/>
                <a:gd name="connsiteY507" fmla="*/ 398262 h 619863"/>
                <a:gd name="connsiteX508" fmla="*/ 68185 w 387414"/>
                <a:gd name="connsiteY508" fmla="*/ 402911 h 619863"/>
                <a:gd name="connsiteX509" fmla="*/ 63536 w 387414"/>
                <a:gd name="connsiteY509" fmla="*/ 407560 h 619863"/>
                <a:gd name="connsiteX510" fmla="*/ 58887 w 387414"/>
                <a:gd name="connsiteY510" fmla="*/ 407560 h 619863"/>
                <a:gd name="connsiteX511" fmla="*/ 58887 w 387414"/>
                <a:gd name="connsiteY511" fmla="*/ 412209 h 619863"/>
                <a:gd name="connsiteX512" fmla="*/ 58887 w 387414"/>
                <a:gd name="connsiteY512" fmla="*/ 416858 h 619863"/>
                <a:gd name="connsiteX513" fmla="*/ 63536 w 387414"/>
                <a:gd name="connsiteY513" fmla="*/ 421507 h 619863"/>
                <a:gd name="connsiteX514" fmla="*/ 54238 w 387414"/>
                <a:gd name="connsiteY514" fmla="*/ 421507 h 619863"/>
                <a:gd name="connsiteX515" fmla="*/ 54238 w 387414"/>
                <a:gd name="connsiteY515" fmla="*/ 416858 h 619863"/>
                <a:gd name="connsiteX516" fmla="*/ 49589 w 387414"/>
                <a:gd name="connsiteY516" fmla="*/ 412209 h 619863"/>
                <a:gd name="connsiteX517" fmla="*/ 44940 w 387414"/>
                <a:gd name="connsiteY517" fmla="*/ 421507 h 619863"/>
                <a:gd name="connsiteX518" fmla="*/ 40291 w 387414"/>
                <a:gd name="connsiteY518" fmla="*/ 430805 h 619863"/>
                <a:gd name="connsiteX519" fmla="*/ 30993 w 387414"/>
                <a:gd name="connsiteY519" fmla="*/ 430805 h 619863"/>
                <a:gd name="connsiteX520" fmla="*/ 30993 w 387414"/>
                <a:gd name="connsiteY520" fmla="*/ 430805 h 619863"/>
                <a:gd name="connsiteX521" fmla="*/ 30993 w 387414"/>
                <a:gd name="connsiteY521" fmla="*/ 435454 h 619863"/>
                <a:gd name="connsiteX522" fmla="*/ 35642 w 387414"/>
                <a:gd name="connsiteY522" fmla="*/ 435454 h 619863"/>
                <a:gd name="connsiteX523" fmla="*/ 30993 w 387414"/>
                <a:gd name="connsiteY523" fmla="*/ 440103 h 619863"/>
                <a:gd name="connsiteX524" fmla="*/ 26344 w 387414"/>
                <a:gd name="connsiteY524" fmla="*/ 449401 h 619863"/>
                <a:gd name="connsiteX525" fmla="*/ 26344 w 387414"/>
                <a:gd name="connsiteY525" fmla="*/ 449401 h 619863"/>
                <a:gd name="connsiteX526" fmla="*/ 21695 w 387414"/>
                <a:gd name="connsiteY526" fmla="*/ 449401 h 619863"/>
                <a:gd name="connsiteX527" fmla="*/ 17046 w 387414"/>
                <a:gd name="connsiteY527" fmla="*/ 458699 h 619863"/>
                <a:gd name="connsiteX528" fmla="*/ 12397 w 387414"/>
                <a:gd name="connsiteY528" fmla="*/ 458699 h 619863"/>
                <a:gd name="connsiteX529" fmla="*/ 17046 w 387414"/>
                <a:gd name="connsiteY529" fmla="*/ 463348 h 619863"/>
                <a:gd name="connsiteX530" fmla="*/ 17046 w 387414"/>
                <a:gd name="connsiteY530" fmla="*/ 467997 h 619863"/>
                <a:gd name="connsiteX531" fmla="*/ 17046 w 387414"/>
                <a:gd name="connsiteY531" fmla="*/ 472646 h 619863"/>
                <a:gd name="connsiteX532" fmla="*/ 17046 w 387414"/>
                <a:gd name="connsiteY532" fmla="*/ 472646 h 619863"/>
                <a:gd name="connsiteX533" fmla="*/ 21695 w 387414"/>
                <a:gd name="connsiteY533" fmla="*/ 477295 h 619863"/>
                <a:gd name="connsiteX534" fmla="*/ 21695 w 387414"/>
                <a:gd name="connsiteY534" fmla="*/ 481944 h 619863"/>
                <a:gd name="connsiteX535" fmla="*/ 26344 w 387414"/>
                <a:gd name="connsiteY535" fmla="*/ 486593 h 619863"/>
                <a:gd name="connsiteX536" fmla="*/ 26344 w 387414"/>
                <a:gd name="connsiteY536" fmla="*/ 486593 h 619863"/>
                <a:gd name="connsiteX537" fmla="*/ 26344 w 387414"/>
                <a:gd name="connsiteY537" fmla="*/ 491242 h 619863"/>
                <a:gd name="connsiteX538" fmla="*/ 21695 w 387414"/>
                <a:gd name="connsiteY538" fmla="*/ 491242 h 619863"/>
                <a:gd name="connsiteX539" fmla="*/ 21695 w 387414"/>
                <a:gd name="connsiteY539" fmla="*/ 495891 h 619863"/>
                <a:gd name="connsiteX540" fmla="*/ 21695 w 387414"/>
                <a:gd name="connsiteY540" fmla="*/ 495891 h 619863"/>
                <a:gd name="connsiteX541" fmla="*/ 21695 w 387414"/>
                <a:gd name="connsiteY541" fmla="*/ 500540 h 619863"/>
                <a:gd name="connsiteX542" fmla="*/ 26344 w 387414"/>
                <a:gd name="connsiteY542" fmla="*/ 500540 h 619863"/>
                <a:gd name="connsiteX543" fmla="*/ 26344 w 387414"/>
                <a:gd name="connsiteY543" fmla="*/ 505189 h 619863"/>
                <a:gd name="connsiteX544" fmla="*/ 30993 w 387414"/>
                <a:gd name="connsiteY544" fmla="*/ 509838 h 619863"/>
                <a:gd name="connsiteX545" fmla="*/ 21695 w 387414"/>
                <a:gd name="connsiteY545" fmla="*/ 509838 h 619863"/>
                <a:gd name="connsiteX546" fmla="*/ 30993 w 387414"/>
                <a:gd name="connsiteY546" fmla="*/ 519135 h 619863"/>
                <a:gd name="connsiteX547" fmla="*/ 26344 w 387414"/>
                <a:gd name="connsiteY547" fmla="*/ 514486 h 619863"/>
                <a:gd name="connsiteX548" fmla="*/ 35642 w 387414"/>
                <a:gd name="connsiteY548" fmla="*/ 528433 h 619863"/>
                <a:gd name="connsiteX549" fmla="*/ 26344 w 387414"/>
                <a:gd name="connsiteY549" fmla="*/ 519135 h 619863"/>
                <a:gd name="connsiteX550" fmla="*/ 30993 w 387414"/>
                <a:gd name="connsiteY550" fmla="*/ 528433 h 619863"/>
                <a:gd name="connsiteX551" fmla="*/ 30993 w 387414"/>
                <a:gd name="connsiteY551" fmla="*/ 537731 h 619863"/>
                <a:gd name="connsiteX552" fmla="*/ 26344 w 387414"/>
                <a:gd name="connsiteY552" fmla="*/ 537731 h 619863"/>
                <a:gd name="connsiteX553" fmla="*/ 26344 w 387414"/>
                <a:gd name="connsiteY553" fmla="*/ 542380 h 619863"/>
                <a:gd name="connsiteX554" fmla="*/ 26344 w 387414"/>
                <a:gd name="connsiteY554" fmla="*/ 537731 h 619863"/>
                <a:gd name="connsiteX555" fmla="*/ 26344 w 387414"/>
                <a:gd name="connsiteY555" fmla="*/ 547029 h 619863"/>
                <a:gd name="connsiteX556" fmla="*/ 26344 w 387414"/>
                <a:gd name="connsiteY556" fmla="*/ 551678 h 619863"/>
                <a:gd name="connsiteX557" fmla="*/ 21695 w 387414"/>
                <a:gd name="connsiteY557" fmla="*/ 556327 h 619863"/>
                <a:gd name="connsiteX558" fmla="*/ 17046 w 387414"/>
                <a:gd name="connsiteY558" fmla="*/ 556327 h 619863"/>
                <a:gd name="connsiteX559" fmla="*/ 21695 w 387414"/>
                <a:gd name="connsiteY559" fmla="*/ 560976 h 619863"/>
                <a:gd name="connsiteX560" fmla="*/ 17046 w 387414"/>
                <a:gd name="connsiteY560" fmla="*/ 565625 h 619863"/>
                <a:gd name="connsiteX561" fmla="*/ 21695 w 387414"/>
                <a:gd name="connsiteY561" fmla="*/ 570274 h 619863"/>
                <a:gd name="connsiteX562" fmla="*/ 21695 w 387414"/>
                <a:gd name="connsiteY562" fmla="*/ 565625 h 619863"/>
                <a:gd name="connsiteX563" fmla="*/ 21695 w 387414"/>
                <a:gd name="connsiteY563" fmla="*/ 570274 h 619863"/>
                <a:gd name="connsiteX564" fmla="*/ 26344 w 387414"/>
                <a:gd name="connsiteY564" fmla="*/ 574923 h 619863"/>
                <a:gd name="connsiteX565" fmla="*/ 26344 w 387414"/>
                <a:gd name="connsiteY565" fmla="*/ 574923 h 619863"/>
                <a:gd name="connsiteX566" fmla="*/ 26344 w 387414"/>
                <a:gd name="connsiteY566" fmla="*/ 579572 h 619863"/>
                <a:gd name="connsiteX567" fmla="*/ 21695 w 387414"/>
                <a:gd name="connsiteY567" fmla="*/ 579572 h 619863"/>
                <a:gd name="connsiteX568" fmla="*/ 17046 w 387414"/>
                <a:gd name="connsiteY568" fmla="*/ 584221 h 619863"/>
                <a:gd name="connsiteX569" fmla="*/ 21695 w 387414"/>
                <a:gd name="connsiteY569" fmla="*/ 584221 h 619863"/>
                <a:gd name="connsiteX570" fmla="*/ 26344 w 387414"/>
                <a:gd name="connsiteY570" fmla="*/ 588870 h 619863"/>
                <a:gd name="connsiteX571" fmla="*/ 26344 w 387414"/>
                <a:gd name="connsiteY571" fmla="*/ 588870 h 619863"/>
                <a:gd name="connsiteX572" fmla="*/ 30993 w 387414"/>
                <a:gd name="connsiteY572" fmla="*/ 588870 h 619863"/>
                <a:gd name="connsiteX573" fmla="*/ 35642 w 387414"/>
                <a:gd name="connsiteY573" fmla="*/ 584221 h 619863"/>
                <a:gd name="connsiteX574" fmla="*/ 40291 w 387414"/>
                <a:gd name="connsiteY574" fmla="*/ 584221 h 619863"/>
                <a:gd name="connsiteX575" fmla="*/ 40291 w 387414"/>
                <a:gd name="connsiteY575" fmla="*/ 593519 h 619863"/>
                <a:gd name="connsiteX576" fmla="*/ 49589 w 387414"/>
                <a:gd name="connsiteY576" fmla="*/ 598168 h 619863"/>
                <a:gd name="connsiteX577" fmla="*/ 49589 w 387414"/>
                <a:gd name="connsiteY577" fmla="*/ 593519 h 619863"/>
                <a:gd name="connsiteX578" fmla="*/ 49589 w 387414"/>
                <a:gd name="connsiteY578" fmla="*/ 588870 h 619863"/>
                <a:gd name="connsiteX579" fmla="*/ 54238 w 387414"/>
                <a:gd name="connsiteY579" fmla="*/ 593519 h 619863"/>
                <a:gd name="connsiteX580" fmla="*/ 58887 w 387414"/>
                <a:gd name="connsiteY580" fmla="*/ 598168 h 619863"/>
                <a:gd name="connsiteX581" fmla="*/ 54238 w 387414"/>
                <a:gd name="connsiteY581" fmla="*/ 598168 h 619863"/>
                <a:gd name="connsiteX582" fmla="*/ 54238 w 387414"/>
                <a:gd name="connsiteY582" fmla="*/ 602817 h 619863"/>
                <a:gd name="connsiteX583" fmla="*/ 58887 w 387414"/>
                <a:gd name="connsiteY583" fmla="*/ 607466 h 619863"/>
                <a:gd name="connsiteX584" fmla="*/ 63536 w 387414"/>
                <a:gd name="connsiteY584" fmla="*/ 607466 h 619863"/>
                <a:gd name="connsiteX585" fmla="*/ 63536 w 387414"/>
                <a:gd name="connsiteY585" fmla="*/ 602817 h 619863"/>
                <a:gd name="connsiteX586" fmla="*/ 68185 w 387414"/>
                <a:gd name="connsiteY586" fmla="*/ 598168 h 619863"/>
                <a:gd name="connsiteX587" fmla="*/ 68185 w 387414"/>
                <a:gd name="connsiteY587" fmla="*/ 602817 h 619863"/>
                <a:gd name="connsiteX588" fmla="*/ 68185 w 387414"/>
                <a:gd name="connsiteY588" fmla="*/ 602817 h 619863"/>
                <a:gd name="connsiteX589" fmla="*/ 68185 w 387414"/>
                <a:gd name="connsiteY589" fmla="*/ 607466 h 619863"/>
                <a:gd name="connsiteX590" fmla="*/ 63536 w 387414"/>
                <a:gd name="connsiteY590" fmla="*/ 612115 h 619863"/>
                <a:gd name="connsiteX591" fmla="*/ 63536 w 387414"/>
                <a:gd name="connsiteY591" fmla="*/ 616764 h 619863"/>
                <a:gd name="connsiteX592" fmla="*/ 63536 w 387414"/>
                <a:gd name="connsiteY592" fmla="*/ 621413 h 619863"/>
                <a:gd name="connsiteX593" fmla="*/ 68185 w 387414"/>
                <a:gd name="connsiteY593" fmla="*/ 616764 h 619863"/>
                <a:gd name="connsiteX594" fmla="*/ 72834 w 387414"/>
                <a:gd name="connsiteY594" fmla="*/ 616764 h 619863"/>
                <a:gd name="connsiteX595" fmla="*/ 77483 w 387414"/>
                <a:gd name="connsiteY595" fmla="*/ 612115 h 619863"/>
                <a:gd name="connsiteX596" fmla="*/ 77483 w 387414"/>
                <a:gd name="connsiteY596" fmla="*/ 612115 h 619863"/>
                <a:gd name="connsiteX597" fmla="*/ 82132 w 387414"/>
                <a:gd name="connsiteY597" fmla="*/ 612115 h 619863"/>
                <a:gd name="connsiteX598" fmla="*/ 86781 w 387414"/>
                <a:gd name="connsiteY598" fmla="*/ 616764 h 619863"/>
                <a:gd name="connsiteX599" fmla="*/ 91430 w 387414"/>
                <a:gd name="connsiteY599" fmla="*/ 621413 h 619863"/>
                <a:gd name="connsiteX600" fmla="*/ 86781 w 387414"/>
                <a:gd name="connsiteY600" fmla="*/ 621413 h 619863"/>
                <a:gd name="connsiteX601" fmla="*/ 82132 w 387414"/>
                <a:gd name="connsiteY601" fmla="*/ 626062 h 619863"/>
                <a:gd name="connsiteX602" fmla="*/ 91430 w 387414"/>
                <a:gd name="connsiteY602" fmla="*/ 626062 h 619863"/>
                <a:gd name="connsiteX603" fmla="*/ 96079 w 387414"/>
                <a:gd name="connsiteY603" fmla="*/ 626062 h 619863"/>
                <a:gd name="connsiteX604" fmla="*/ 105377 w 387414"/>
                <a:gd name="connsiteY604" fmla="*/ 612115 h 619863"/>
                <a:gd name="connsiteX605" fmla="*/ 100728 w 387414"/>
                <a:gd name="connsiteY605" fmla="*/ 621413 h 619863"/>
                <a:gd name="connsiteX606" fmla="*/ 100728 w 387414"/>
                <a:gd name="connsiteY606" fmla="*/ 621413 h 619863"/>
                <a:gd name="connsiteX607" fmla="*/ 110026 w 387414"/>
                <a:gd name="connsiteY607" fmla="*/ 621413 h 619863"/>
                <a:gd name="connsiteX608" fmla="*/ 119324 w 387414"/>
                <a:gd name="connsiteY608" fmla="*/ 621413 h 619863"/>
                <a:gd name="connsiteX609" fmla="*/ 123973 w 387414"/>
                <a:gd name="connsiteY609" fmla="*/ 616764 h 619863"/>
                <a:gd name="connsiteX610" fmla="*/ 133271 w 387414"/>
                <a:gd name="connsiteY610" fmla="*/ 616764 h 619863"/>
                <a:gd name="connsiteX611" fmla="*/ 133271 w 387414"/>
                <a:gd name="connsiteY611" fmla="*/ 612115 h 619863"/>
                <a:gd name="connsiteX612" fmla="*/ 137920 w 387414"/>
                <a:gd name="connsiteY612" fmla="*/ 616764 h 619863"/>
                <a:gd name="connsiteX613" fmla="*/ 142569 w 387414"/>
                <a:gd name="connsiteY613" fmla="*/ 616764 h 619863"/>
                <a:gd name="connsiteX614" fmla="*/ 142569 w 387414"/>
                <a:gd name="connsiteY614" fmla="*/ 616764 h 619863"/>
                <a:gd name="connsiteX615" fmla="*/ 147218 w 387414"/>
                <a:gd name="connsiteY615" fmla="*/ 616764 h 619863"/>
                <a:gd name="connsiteX616" fmla="*/ 151867 w 387414"/>
                <a:gd name="connsiteY616" fmla="*/ 607466 h 619863"/>
                <a:gd name="connsiteX617" fmla="*/ 151867 w 387414"/>
                <a:gd name="connsiteY617" fmla="*/ 612115 h 619863"/>
                <a:gd name="connsiteX618" fmla="*/ 156516 w 387414"/>
                <a:gd name="connsiteY618" fmla="*/ 607466 h 619863"/>
                <a:gd name="connsiteX619" fmla="*/ 156516 w 387414"/>
                <a:gd name="connsiteY619" fmla="*/ 607466 h 619863"/>
                <a:gd name="connsiteX620" fmla="*/ 165813 w 387414"/>
                <a:gd name="connsiteY620" fmla="*/ 607466 h 619863"/>
                <a:gd name="connsiteX621" fmla="*/ 161164 w 387414"/>
                <a:gd name="connsiteY621" fmla="*/ 602817 h 619863"/>
                <a:gd name="connsiteX622" fmla="*/ 170462 w 387414"/>
                <a:gd name="connsiteY622" fmla="*/ 607466 h 619863"/>
                <a:gd name="connsiteX623" fmla="*/ 170462 w 387414"/>
                <a:gd name="connsiteY623" fmla="*/ 602817 h 619863"/>
                <a:gd name="connsiteX624" fmla="*/ 175111 w 387414"/>
                <a:gd name="connsiteY624" fmla="*/ 602817 h 619863"/>
                <a:gd name="connsiteX625" fmla="*/ 179760 w 387414"/>
                <a:gd name="connsiteY625" fmla="*/ 602817 h 619863"/>
                <a:gd name="connsiteX626" fmla="*/ 179760 w 387414"/>
                <a:gd name="connsiteY626" fmla="*/ 602817 h 619863"/>
                <a:gd name="connsiteX627" fmla="*/ 184409 w 387414"/>
                <a:gd name="connsiteY627" fmla="*/ 602817 h 619863"/>
                <a:gd name="connsiteX628" fmla="*/ 184409 w 387414"/>
                <a:gd name="connsiteY628" fmla="*/ 602817 h 619863"/>
                <a:gd name="connsiteX629" fmla="*/ 189058 w 387414"/>
                <a:gd name="connsiteY629" fmla="*/ 602817 h 619863"/>
                <a:gd name="connsiteX630" fmla="*/ 198356 w 387414"/>
                <a:gd name="connsiteY630" fmla="*/ 602817 h 619863"/>
                <a:gd name="connsiteX631" fmla="*/ 203005 w 387414"/>
                <a:gd name="connsiteY631" fmla="*/ 598168 h 619863"/>
                <a:gd name="connsiteX632" fmla="*/ 207654 w 387414"/>
                <a:gd name="connsiteY632" fmla="*/ 598168 h 619863"/>
                <a:gd name="connsiteX633" fmla="*/ 203005 w 387414"/>
                <a:gd name="connsiteY633" fmla="*/ 593519 h 619863"/>
                <a:gd name="connsiteX634" fmla="*/ 212303 w 387414"/>
                <a:gd name="connsiteY634" fmla="*/ 593519 h 619863"/>
                <a:gd name="connsiteX635" fmla="*/ 216952 w 387414"/>
                <a:gd name="connsiteY635" fmla="*/ 598168 h 619863"/>
                <a:gd name="connsiteX636" fmla="*/ 221601 w 387414"/>
                <a:gd name="connsiteY636" fmla="*/ 593519 h 619863"/>
                <a:gd name="connsiteX637" fmla="*/ 221601 w 387414"/>
                <a:gd name="connsiteY637" fmla="*/ 593519 h 619863"/>
                <a:gd name="connsiteX638" fmla="*/ 230899 w 387414"/>
                <a:gd name="connsiteY638" fmla="*/ 588870 h 619863"/>
                <a:gd name="connsiteX639" fmla="*/ 240197 w 387414"/>
                <a:gd name="connsiteY639" fmla="*/ 593519 h 619863"/>
                <a:gd name="connsiteX640" fmla="*/ 235548 w 387414"/>
                <a:gd name="connsiteY640" fmla="*/ 588870 h 619863"/>
                <a:gd name="connsiteX641" fmla="*/ 244846 w 387414"/>
                <a:gd name="connsiteY641" fmla="*/ 588870 h 619863"/>
                <a:gd name="connsiteX642" fmla="*/ 249495 w 387414"/>
                <a:gd name="connsiteY642" fmla="*/ 588870 h 619863"/>
                <a:gd name="connsiteX643" fmla="*/ 254144 w 387414"/>
                <a:gd name="connsiteY643" fmla="*/ 588870 h 619863"/>
                <a:gd name="connsiteX644" fmla="*/ 258793 w 387414"/>
                <a:gd name="connsiteY644" fmla="*/ 588870 h 619863"/>
                <a:gd name="connsiteX645" fmla="*/ 263442 w 387414"/>
                <a:gd name="connsiteY645" fmla="*/ 588870 h 619863"/>
                <a:gd name="connsiteX646" fmla="*/ 268091 w 387414"/>
                <a:gd name="connsiteY646" fmla="*/ 584221 h 619863"/>
                <a:gd name="connsiteX647" fmla="*/ 289786 w 387414"/>
                <a:gd name="connsiteY647" fmla="*/ 560976 h 619863"/>
                <a:gd name="connsiteX648" fmla="*/ 294435 w 387414"/>
                <a:gd name="connsiteY648" fmla="*/ 560976 h 619863"/>
                <a:gd name="connsiteX649" fmla="*/ 294435 w 387414"/>
                <a:gd name="connsiteY649" fmla="*/ 556327 h 619863"/>
                <a:gd name="connsiteX650" fmla="*/ 299084 w 387414"/>
                <a:gd name="connsiteY650" fmla="*/ 547029 h 619863"/>
                <a:gd name="connsiteX651" fmla="*/ 303733 w 387414"/>
                <a:gd name="connsiteY651" fmla="*/ 547029 h 619863"/>
                <a:gd name="connsiteX652" fmla="*/ 303733 w 387414"/>
                <a:gd name="connsiteY652" fmla="*/ 542380 h 619863"/>
                <a:gd name="connsiteX653" fmla="*/ 308382 w 387414"/>
                <a:gd name="connsiteY653" fmla="*/ 542380 h 619863"/>
                <a:gd name="connsiteX654" fmla="*/ 317680 w 387414"/>
                <a:gd name="connsiteY654" fmla="*/ 533082 h 619863"/>
                <a:gd name="connsiteX655" fmla="*/ 317680 w 387414"/>
                <a:gd name="connsiteY655" fmla="*/ 528433 h 619863"/>
                <a:gd name="connsiteX656" fmla="*/ 322329 w 387414"/>
                <a:gd name="connsiteY656" fmla="*/ 528433 h 619863"/>
                <a:gd name="connsiteX657" fmla="*/ 322329 w 387414"/>
                <a:gd name="connsiteY657" fmla="*/ 523784 h 619863"/>
                <a:gd name="connsiteX658" fmla="*/ 326978 w 387414"/>
                <a:gd name="connsiteY658" fmla="*/ 523784 h 619863"/>
                <a:gd name="connsiteX659" fmla="*/ 326978 w 387414"/>
                <a:gd name="connsiteY659" fmla="*/ 520685 h 619863"/>
                <a:gd name="connsiteX660" fmla="*/ 331627 w 387414"/>
                <a:gd name="connsiteY660" fmla="*/ 520685 h 619863"/>
                <a:gd name="connsiteX661" fmla="*/ 336276 w 387414"/>
                <a:gd name="connsiteY661" fmla="*/ 525334 h 619863"/>
                <a:gd name="connsiteX662" fmla="*/ 336276 w 387414"/>
                <a:gd name="connsiteY662" fmla="*/ 520685 h 619863"/>
                <a:gd name="connsiteX663" fmla="*/ 340925 w 387414"/>
                <a:gd name="connsiteY663" fmla="*/ 516036 h 619863"/>
                <a:gd name="connsiteX664" fmla="*/ 345574 w 387414"/>
                <a:gd name="connsiteY664" fmla="*/ 516036 h 619863"/>
                <a:gd name="connsiteX665" fmla="*/ 345574 w 387414"/>
                <a:gd name="connsiteY665" fmla="*/ 511387 h 619863"/>
                <a:gd name="connsiteX666" fmla="*/ 345574 w 387414"/>
                <a:gd name="connsiteY666" fmla="*/ 506738 h 619863"/>
                <a:gd name="connsiteX667" fmla="*/ 350223 w 387414"/>
                <a:gd name="connsiteY667" fmla="*/ 506738 h 619863"/>
                <a:gd name="connsiteX668" fmla="*/ 367269 w 387414"/>
                <a:gd name="connsiteY668" fmla="*/ 492791 h 619863"/>
                <a:gd name="connsiteX669" fmla="*/ 367269 w 387414"/>
                <a:gd name="connsiteY669" fmla="*/ 488142 h 619863"/>
                <a:gd name="connsiteX670" fmla="*/ 371918 w 387414"/>
                <a:gd name="connsiteY670" fmla="*/ 488142 h 619863"/>
                <a:gd name="connsiteX671" fmla="*/ 371918 w 387414"/>
                <a:gd name="connsiteY671" fmla="*/ 483493 h 619863"/>
                <a:gd name="connsiteX672" fmla="*/ 376567 w 387414"/>
                <a:gd name="connsiteY672" fmla="*/ 483493 h 619863"/>
                <a:gd name="connsiteX673" fmla="*/ 381216 w 387414"/>
                <a:gd name="connsiteY673" fmla="*/ 478844 h 619863"/>
                <a:gd name="connsiteX674" fmla="*/ 381216 w 387414"/>
                <a:gd name="connsiteY674" fmla="*/ 474195 h 619863"/>
                <a:gd name="connsiteX675" fmla="*/ 385865 w 387414"/>
                <a:gd name="connsiteY675" fmla="*/ 474195 h 619863"/>
                <a:gd name="connsiteX676" fmla="*/ 385865 w 387414"/>
                <a:gd name="connsiteY676" fmla="*/ 469546 h 619863"/>
                <a:gd name="connsiteX677" fmla="*/ 390514 w 387414"/>
                <a:gd name="connsiteY677" fmla="*/ 469546 h 619863"/>
                <a:gd name="connsiteX678" fmla="*/ 395163 w 387414"/>
                <a:gd name="connsiteY678" fmla="*/ 460248 h 619863"/>
                <a:gd name="connsiteX679" fmla="*/ 395163 w 387414"/>
                <a:gd name="connsiteY679" fmla="*/ 455600 h 619863"/>
                <a:gd name="connsiteX680" fmla="*/ 399812 w 387414"/>
                <a:gd name="connsiteY680" fmla="*/ 450951 h 619863"/>
                <a:gd name="connsiteX681" fmla="*/ 399812 w 387414"/>
                <a:gd name="connsiteY681" fmla="*/ 446301 h 619863"/>
                <a:gd name="connsiteX682" fmla="*/ 382766 w 387414"/>
                <a:gd name="connsiteY682" fmla="*/ 446301 h 619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</a:cxnLst>
              <a:rect l="l" t="t" r="r" b="b"/>
              <a:pathLst>
                <a:path w="387414" h="619863">
                  <a:moveTo>
                    <a:pt x="356421" y="446301"/>
                  </a:moveTo>
                  <a:cubicBezTo>
                    <a:pt x="356421" y="446301"/>
                    <a:pt x="351772" y="446301"/>
                    <a:pt x="351772" y="441653"/>
                  </a:cubicBezTo>
                  <a:cubicBezTo>
                    <a:pt x="351772" y="441653"/>
                    <a:pt x="351772" y="437004"/>
                    <a:pt x="356421" y="437004"/>
                  </a:cubicBezTo>
                  <a:cubicBezTo>
                    <a:pt x="356421" y="432355"/>
                    <a:pt x="361070" y="432355"/>
                    <a:pt x="361070" y="437004"/>
                  </a:cubicBezTo>
                  <a:cubicBezTo>
                    <a:pt x="361070" y="441653"/>
                    <a:pt x="361070" y="446301"/>
                    <a:pt x="356421" y="446301"/>
                  </a:cubicBezTo>
                  <a:moveTo>
                    <a:pt x="325428" y="432355"/>
                  </a:moveTo>
                  <a:cubicBezTo>
                    <a:pt x="325428" y="432355"/>
                    <a:pt x="325428" y="427706"/>
                    <a:pt x="320779" y="427706"/>
                  </a:cubicBezTo>
                  <a:lnTo>
                    <a:pt x="320779" y="432355"/>
                  </a:lnTo>
                  <a:lnTo>
                    <a:pt x="311481" y="432355"/>
                  </a:lnTo>
                  <a:cubicBezTo>
                    <a:pt x="311481" y="427706"/>
                    <a:pt x="306832" y="427706"/>
                    <a:pt x="302183" y="427706"/>
                  </a:cubicBezTo>
                  <a:cubicBezTo>
                    <a:pt x="302183" y="427706"/>
                    <a:pt x="306832" y="423057"/>
                    <a:pt x="302183" y="423057"/>
                  </a:cubicBezTo>
                  <a:cubicBezTo>
                    <a:pt x="302183" y="418408"/>
                    <a:pt x="302183" y="418408"/>
                    <a:pt x="297534" y="413759"/>
                  </a:cubicBezTo>
                  <a:cubicBezTo>
                    <a:pt x="297534" y="413759"/>
                    <a:pt x="292885" y="409110"/>
                    <a:pt x="297534" y="409110"/>
                  </a:cubicBezTo>
                  <a:lnTo>
                    <a:pt x="302183" y="413759"/>
                  </a:lnTo>
                  <a:lnTo>
                    <a:pt x="306832" y="413759"/>
                  </a:lnTo>
                  <a:cubicBezTo>
                    <a:pt x="306832" y="418408"/>
                    <a:pt x="311481" y="418408"/>
                    <a:pt x="311481" y="418408"/>
                  </a:cubicBezTo>
                  <a:cubicBezTo>
                    <a:pt x="311481" y="423057"/>
                    <a:pt x="316130" y="423057"/>
                    <a:pt x="320779" y="423057"/>
                  </a:cubicBezTo>
                  <a:cubicBezTo>
                    <a:pt x="320779" y="423057"/>
                    <a:pt x="325428" y="423057"/>
                    <a:pt x="330077" y="427706"/>
                  </a:cubicBezTo>
                  <a:cubicBezTo>
                    <a:pt x="325428" y="427706"/>
                    <a:pt x="330077" y="427706"/>
                    <a:pt x="330077" y="427706"/>
                  </a:cubicBezTo>
                  <a:cubicBezTo>
                    <a:pt x="330077" y="432355"/>
                    <a:pt x="334726" y="437004"/>
                    <a:pt x="334726" y="441653"/>
                  </a:cubicBezTo>
                  <a:cubicBezTo>
                    <a:pt x="330077" y="441653"/>
                    <a:pt x="325428" y="437004"/>
                    <a:pt x="325428" y="432355"/>
                  </a:cubicBezTo>
                  <a:moveTo>
                    <a:pt x="325428" y="478844"/>
                  </a:moveTo>
                  <a:lnTo>
                    <a:pt x="316130" y="478844"/>
                  </a:lnTo>
                  <a:lnTo>
                    <a:pt x="316130" y="474195"/>
                  </a:lnTo>
                  <a:lnTo>
                    <a:pt x="316130" y="469546"/>
                  </a:lnTo>
                  <a:lnTo>
                    <a:pt x="316130" y="464897"/>
                  </a:lnTo>
                  <a:cubicBezTo>
                    <a:pt x="320779" y="464897"/>
                    <a:pt x="320779" y="464897"/>
                    <a:pt x="320779" y="469546"/>
                  </a:cubicBezTo>
                  <a:cubicBezTo>
                    <a:pt x="320779" y="469546"/>
                    <a:pt x="325428" y="474195"/>
                    <a:pt x="320779" y="474195"/>
                  </a:cubicBezTo>
                  <a:cubicBezTo>
                    <a:pt x="330077" y="478844"/>
                    <a:pt x="330077" y="478844"/>
                    <a:pt x="325428" y="478844"/>
                  </a:cubicBezTo>
                  <a:moveTo>
                    <a:pt x="320779" y="502089"/>
                  </a:moveTo>
                  <a:lnTo>
                    <a:pt x="316130" y="506738"/>
                  </a:lnTo>
                  <a:lnTo>
                    <a:pt x="316130" y="511387"/>
                  </a:lnTo>
                  <a:cubicBezTo>
                    <a:pt x="311481" y="516036"/>
                    <a:pt x="303733" y="511387"/>
                    <a:pt x="303733" y="511387"/>
                  </a:cubicBezTo>
                  <a:lnTo>
                    <a:pt x="308382" y="506738"/>
                  </a:lnTo>
                  <a:cubicBezTo>
                    <a:pt x="313031" y="506738"/>
                    <a:pt x="308382" y="506738"/>
                    <a:pt x="313031" y="502089"/>
                  </a:cubicBezTo>
                  <a:lnTo>
                    <a:pt x="317680" y="502089"/>
                  </a:lnTo>
                  <a:lnTo>
                    <a:pt x="320779" y="502089"/>
                  </a:lnTo>
                  <a:close/>
                  <a:moveTo>
                    <a:pt x="317680" y="441653"/>
                  </a:moveTo>
                  <a:cubicBezTo>
                    <a:pt x="322329" y="441653"/>
                    <a:pt x="322329" y="446301"/>
                    <a:pt x="322329" y="450951"/>
                  </a:cubicBezTo>
                  <a:cubicBezTo>
                    <a:pt x="326978" y="450951"/>
                    <a:pt x="326978" y="460248"/>
                    <a:pt x="322329" y="460248"/>
                  </a:cubicBezTo>
                  <a:cubicBezTo>
                    <a:pt x="322329" y="460248"/>
                    <a:pt x="322329" y="460248"/>
                    <a:pt x="317680" y="455600"/>
                  </a:cubicBezTo>
                  <a:cubicBezTo>
                    <a:pt x="317680" y="455600"/>
                    <a:pt x="308382" y="446301"/>
                    <a:pt x="317680" y="450951"/>
                  </a:cubicBezTo>
                  <a:cubicBezTo>
                    <a:pt x="320779" y="450951"/>
                    <a:pt x="313031" y="441653"/>
                    <a:pt x="317680" y="441653"/>
                  </a:cubicBezTo>
                  <a:moveTo>
                    <a:pt x="308382" y="478844"/>
                  </a:moveTo>
                  <a:lnTo>
                    <a:pt x="308382" y="483493"/>
                  </a:lnTo>
                  <a:lnTo>
                    <a:pt x="313031" y="483493"/>
                  </a:lnTo>
                  <a:cubicBezTo>
                    <a:pt x="313031" y="483493"/>
                    <a:pt x="313031" y="488142"/>
                    <a:pt x="317680" y="488142"/>
                  </a:cubicBezTo>
                  <a:lnTo>
                    <a:pt x="313031" y="488142"/>
                  </a:lnTo>
                  <a:lnTo>
                    <a:pt x="313031" y="492791"/>
                  </a:lnTo>
                  <a:lnTo>
                    <a:pt x="308382" y="492791"/>
                  </a:lnTo>
                  <a:cubicBezTo>
                    <a:pt x="308382" y="483493"/>
                    <a:pt x="303733" y="478844"/>
                    <a:pt x="303733" y="474195"/>
                  </a:cubicBezTo>
                  <a:lnTo>
                    <a:pt x="308382" y="474195"/>
                  </a:lnTo>
                  <a:lnTo>
                    <a:pt x="308382" y="478844"/>
                  </a:lnTo>
                  <a:close/>
                  <a:moveTo>
                    <a:pt x="282038" y="516036"/>
                  </a:moveTo>
                  <a:cubicBezTo>
                    <a:pt x="286687" y="511387"/>
                    <a:pt x="291336" y="511387"/>
                    <a:pt x="294435" y="511387"/>
                  </a:cubicBezTo>
                  <a:cubicBezTo>
                    <a:pt x="289786" y="511387"/>
                    <a:pt x="289786" y="516036"/>
                    <a:pt x="289786" y="516036"/>
                  </a:cubicBezTo>
                  <a:cubicBezTo>
                    <a:pt x="289786" y="520685"/>
                    <a:pt x="294435" y="520685"/>
                    <a:pt x="294435" y="520685"/>
                  </a:cubicBezTo>
                  <a:cubicBezTo>
                    <a:pt x="294435" y="520685"/>
                    <a:pt x="299084" y="520685"/>
                    <a:pt x="299084" y="525334"/>
                  </a:cubicBezTo>
                  <a:cubicBezTo>
                    <a:pt x="291336" y="520685"/>
                    <a:pt x="286687" y="520685"/>
                    <a:pt x="282038" y="516036"/>
                  </a:cubicBezTo>
                  <a:moveTo>
                    <a:pt x="282038" y="550129"/>
                  </a:moveTo>
                  <a:cubicBezTo>
                    <a:pt x="277389" y="550129"/>
                    <a:pt x="272740" y="554778"/>
                    <a:pt x="269640" y="554778"/>
                  </a:cubicBezTo>
                  <a:lnTo>
                    <a:pt x="269640" y="550129"/>
                  </a:lnTo>
                  <a:cubicBezTo>
                    <a:pt x="264992" y="545480"/>
                    <a:pt x="264992" y="550129"/>
                    <a:pt x="264992" y="550129"/>
                  </a:cubicBezTo>
                  <a:cubicBezTo>
                    <a:pt x="264992" y="545480"/>
                    <a:pt x="260343" y="545480"/>
                    <a:pt x="260343" y="545480"/>
                  </a:cubicBezTo>
                  <a:cubicBezTo>
                    <a:pt x="255694" y="545480"/>
                    <a:pt x="255694" y="540831"/>
                    <a:pt x="260343" y="536182"/>
                  </a:cubicBezTo>
                  <a:cubicBezTo>
                    <a:pt x="260343" y="536182"/>
                    <a:pt x="260343" y="540831"/>
                    <a:pt x="264992" y="540831"/>
                  </a:cubicBezTo>
                  <a:lnTo>
                    <a:pt x="269640" y="540831"/>
                  </a:lnTo>
                  <a:lnTo>
                    <a:pt x="274289" y="540831"/>
                  </a:lnTo>
                  <a:lnTo>
                    <a:pt x="274289" y="545480"/>
                  </a:lnTo>
                  <a:lnTo>
                    <a:pt x="278939" y="545480"/>
                  </a:lnTo>
                  <a:cubicBezTo>
                    <a:pt x="278939" y="545480"/>
                    <a:pt x="278939" y="550129"/>
                    <a:pt x="278939" y="545480"/>
                  </a:cubicBezTo>
                  <a:cubicBezTo>
                    <a:pt x="291336" y="540831"/>
                    <a:pt x="286687" y="550129"/>
                    <a:pt x="282038" y="550129"/>
                  </a:cubicBezTo>
                  <a:moveTo>
                    <a:pt x="255694" y="483493"/>
                  </a:moveTo>
                  <a:lnTo>
                    <a:pt x="260343" y="483493"/>
                  </a:lnTo>
                  <a:cubicBezTo>
                    <a:pt x="260343" y="488142"/>
                    <a:pt x="264992" y="488142"/>
                    <a:pt x="264992" y="488142"/>
                  </a:cubicBezTo>
                  <a:cubicBezTo>
                    <a:pt x="269640" y="488142"/>
                    <a:pt x="274289" y="483493"/>
                    <a:pt x="274289" y="488142"/>
                  </a:cubicBezTo>
                  <a:lnTo>
                    <a:pt x="274289" y="492791"/>
                  </a:lnTo>
                  <a:cubicBezTo>
                    <a:pt x="278939" y="492791"/>
                    <a:pt x="283588" y="488142"/>
                    <a:pt x="286687" y="492791"/>
                  </a:cubicBezTo>
                  <a:cubicBezTo>
                    <a:pt x="277389" y="492791"/>
                    <a:pt x="282038" y="497440"/>
                    <a:pt x="286687" y="502089"/>
                  </a:cubicBezTo>
                  <a:cubicBezTo>
                    <a:pt x="291336" y="506738"/>
                    <a:pt x="286687" y="506738"/>
                    <a:pt x="282038" y="502089"/>
                  </a:cubicBezTo>
                  <a:lnTo>
                    <a:pt x="277389" y="502089"/>
                  </a:lnTo>
                  <a:lnTo>
                    <a:pt x="272740" y="497440"/>
                  </a:lnTo>
                  <a:cubicBezTo>
                    <a:pt x="268091" y="492791"/>
                    <a:pt x="263442" y="497440"/>
                    <a:pt x="263442" y="492791"/>
                  </a:cubicBezTo>
                  <a:cubicBezTo>
                    <a:pt x="264992" y="492791"/>
                    <a:pt x="255694" y="488142"/>
                    <a:pt x="255694" y="483493"/>
                  </a:cubicBezTo>
                  <a:moveTo>
                    <a:pt x="252594" y="464897"/>
                  </a:moveTo>
                  <a:cubicBezTo>
                    <a:pt x="243296" y="460248"/>
                    <a:pt x="257243" y="450951"/>
                    <a:pt x="252594" y="455600"/>
                  </a:cubicBezTo>
                  <a:cubicBezTo>
                    <a:pt x="247945" y="455600"/>
                    <a:pt x="247945" y="450951"/>
                    <a:pt x="247945" y="446301"/>
                  </a:cubicBezTo>
                  <a:cubicBezTo>
                    <a:pt x="243296" y="446301"/>
                    <a:pt x="238647" y="450951"/>
                    <a:pt x="238647" y="446301"/>
                  </a:cubicBezTo>
                  <a:lnTo>
                    <a:pt x="238647" y="441653"/>
                  </a:lnTo>
                  <a:lnTo>
                    <a:pt x="247945" y="441653"/>
                  </a:lnTo>
                  <a:cubicBezTo>
                    <a:pt x="252594" y="441653"/>
                    <a:pt x="247945" y="446301"/>
                    <a:pt x="252594" y="446301"/>
                  </a:cubicBezTo>
                  <a:cubicBezTo>
                    <a:pt x="257243" y="446301"/>
                    <a:pt x="261892" y="450951"/>
                    <a:pt x="261892" y="450951"/>
                  </a:cubicBezTo>
                  <a:cubicBezTo>
                    <a:pt x="260343" y="455600"/>
                    <a:pt x="255694" y="464897"/>
                    <a:pt x="252594" y="464897"/>
                  </a:cubicBezTo>
                  <a:moveTo>
                    <a:pt x="230899" y="370368"/>
                  </a:moveTo>
                  <a:cubicBezTo>
                    <a:pt x="226250" y="370368"/>
                    <a:pt x="226250" y="370368"/>
                    <a:pt x="230899" y="365719"/>
                  </a:cubicBezTo>
                  <a:cubicBezTo>
                    <a:pt x="230899" y="365719"/>
                    <a:pt x="235548" y="361070"/>
                    <a:pt x="240197" y="361070"/>
                  </a:cubicBezTo>
                  <a:lnTo>
                    <a:pt x="244846" y="361070"/>
                  </a:lnTo>
                  <a:lnTo>
                    <a:pt x="249495" y="361070"/>
                  </a:lnTo>
                  <a:lnTo>
                    <a:pt x="258793" y="361070"/>
                  </a:lnTo>
                  <a:cubicBezTo>
                    <a:pt x="254144" y="365719"/>
                    <a:pt x="249495" y="361070"/>
                    <a:pt x="246396" y="365719"/>
                  </a:cubicBezTo>
                  <a:lnTo>
                    <a:pt x="241747" y="365719"/>
                  </a:lnTo>
                  <a:lnTo>
                    <a:pt x="241747" y="370368"/>
                  </a:lnTo>
                  <a:cubicBezTo>
                    <a:pt x="233999" y="370368"/>
                    <a:pt x="233999" y="375017"/>
                    <a:pt x="230899" y="370368"/>
                  </a:cubicBezTo>
                  <a:moveTo>
                    <a:pt x="226250" y="361070"/>
                  </a:moveTo>
                  <a:cubicBezTo>
                    <a:pt x="226250" y="361070"/>
                    <a:pt x="226250" y="365719"/>
                    <a:pt x="221601" y="365719"/>
                  </a:cubicBezTo>
                  <a:lnTo>
                    <a:pt x="216952" y="365719"/>
                  </a:lnTo>
                  <a:cubicBezTo>
                    <a:pt x="216952" y="361070"/>
                    <a:pt x="221601" y="361070"/>
                    <a:pt x="221601" y="361070"/>
                  </a:cubicBezTo>
                  <a:cubicBezTo>
                    <a:pt x="221601" y="361070"/>
                    <a:pt x="216952" y="361070"/>
                    <a:pt x="216952" y="356421"/>
                  </a:cubicBezTo>
                  <a:cubicBezTo>
                    <a:pt x="216952" y="356421"/>
                    <a:pt x="216952" y="356421"/>
                    <a:pt x="221601" y="356421"/>
                  </a:cubicBezTo>
                  <a:cubicBezTo>
                    <a:pt x="221601" y="356421"/>
                    <a:pt x="226250" y="356421"/>
                    <a:pt x="226250" y="351772"/>
                  </a:cubicBezTo>
                  <a:lnTo>
                    <a:pt x="226250" y="356421"/>
                  </a:lnTo>
                  <a:lnTo>
                    <a:pt x="230899" y="356421"/>
                  </a:lnTo>
                  <a:cubicBezTo>
                    <a:pt x="230899" y="356421"/>
                    <a:pt x="230899" y="351772"/>
                    <a:pt x="235548" y="356421"/>
                  </a:cubicBezTo>
                  <a:lnTo>
                    <a:pt x="230899" y="356421"/>
                  </a:lnTo>
                  <a:lnTo>
                    <a:pt x="230899" y="361070"/>
                  </a:lnTo>
                  <a:cubicBezTo>
                    <a:pt x="226250" y="365719"/>
                    <a:pt x="226250" y="361070"/>
                    <a:pt x="226250" y="361070"/>
                  </a:cubicBezTo>
                  <a:moveTo>
                    <a:pt x="252594" y="150317"/>
                  </a:moveTo>
                  <a:cubicBezTo>
                    <a:pt x="247945" y="154966"/>
                    <a:pt x="243296" y="150317"/>
                    <a:pt x="240197" y="145668"/>
                  </a:cubicBezTo>
                  <a:cubicBezTo>
                    <a:pt x="235548" y="145668"/>
                    <a:pt x="240197" y="141019"/>
                    <a:pt x="240197" y="141019"/>
                  </a:cubicBezTo>
                  <a:cubicBezTo>
                    <a:pt x="244846" y="141019"/>
                    <a:pt x="249495" y="136370"/>
                    <a:pt x="252594" y="141019"/>
                  </a:cubicBezTo>
                  <a:cubicBezTo>
                    <a:pt x="260343" y="141019"/>
                    <a:pt x="252594" y="145668"/>
                    <a:pt x="252594" y="150317"/>
                  </a:cubicBezTo>
                  <a:moveTo>
                    <a:pt x="243296" y="74384"/>
                  </a:moveTo>
                  <a:lnTo>
                    <a:pt x="243296" y="74384"/>
                  </a:lnTo>
                  <a:cubicBezTo>
                    <a:pt x="243296" y="69735"/>
                    <a:pt x="252594" y="69735"/>
                    <a:pt x="255694" y="65086"/>
                  </a:cubicBezTo>
                  <a:cubicBezTo>
                    <a:pt x="251045" y="65086"/>
                    <a:pt x="251045" y="60437"/>
                    <a:pt x="251045" y="60437"/>
                  </a:cubicBezTo>
                  <a:cubicBezTo>
                    <a:pt x="251045" y="60437"/>
                    <a:pt x="255694" y="60437"/>
                    <a:pt x="260343" y="60437"/>
                  </a:cubicBezTo>
                  <a:cubicBezTo>
                    <a:pt x="260343" y="60437"/>
                    <a:pt x="264992" y="65086"/>
                    <a:pt x="264992" y="60437"/>
                  </a:cubicBezTo>
                  <a:cubicBezTo>
                    <a:pt x="269640" y="60437"/>
                    <a:pt x="269640" y="55788"/>
                    <a:pt x="269640" y="55788"/>
                  </a:cubicBezTo>
                  <a:cubicBezTo>
                    <a:pt x="269640" y="51139"/>
                    <a:pt x="278939" y="55788"/>
                    <a:pt x="278939" y="55788"/>
                  </a:cubicBezTo>
                  <a:lnTo>
                    <a:pt x="274289" y="60437"/>
                  </a:lnTo>
                  <a:cubicBezTo>
                    <a:pt x="274289" y="65086"/>
                    <a:pt x="274289" y="69735"/>
                    <a:pt x="269640" y="69735"/>
                  </a:cubicBezTo>
                  <a:lnTo>
                    <a:pt x="264992" y="69735"/>
                  </a:lnTo>
                  <a:cubicBezTo>
                    <a:pt x="260343" y="74384"/>
                    <a:pt x="264992" y="74384"/>
                    <a:pt x="269640" y="79033"/>
                  </a:cubicBezTo>
                  <a:lnTo>
                    <a:pt x="264992" y="83682"/>
                  </a:lnTo>
                  <a:lnTo>
                    <a:pt x="260343" y="83682"/>
                  </a:lnTo>
                  <a:cubicBezTo>
                    <a:pt x="264992" y="79033"/>
                    <a:pt x="260343" y="74384"/>
                    <a:pt x="260343" y="79033"/>
                  </a:cubicBezTo>
                  <a:cubicBezTo>
                    <a:pt x="255694" y="74384"/>
                    <a:pt x="255694" y="79033"/>
                    <a:pt x="255694" y="79033"/>
                  </a:cubicBezTo>
                  <a:cubicBezTo>
                    <a:pt x="251045" y="79033"/>
                    <a:pt x="251045" y="83682"/>
                    <a:pt x="255694" y="83682"/>
                  </a:cubicBezTo>
                  <a:lnTo>
                    <a:pt x="251045" y="83682"/>
                  </a:lnTo>
                  <a:lnTo>
                    <a:pt x="247945" y="83682"/>
                  </a:lnTo>
                  <a:lnTo>
                    <a:pt x="247945" y="79033"/>
                  </a:lnTo>
                  <a:cubicBezTo>
                    <a:pt x="243296" y="74384"/>
                    <a:pt x="243296" y="79033"/>
                    <a:pt x="243296" y="79033"/>
                  </a:cubicBezTo>
                  <a:cubicBezTo>
                    <a:pt x="238647" y="83682"/>
                    <a:pt x="233999" y="79033"/>
                    <a:pt x="233999" y="79033"/>
                  </a:cubicBezTo>
                  <a:cubicBezTo>
                    <a:pt x="233999" y="79033"/>
                    <a:pt x="238647" y="74384"/>
                    <a:pt x="243296" y="74384"/>
                  </a:cubicBezTo>
                  <a:moveTo>
                    <a:pt x="286687" y="446301"/>
                  </a:moveTo>
                  <a:lnTo>
                    <a:pt x="291336" y="446301"/>
                  </a:lnTo>
                  <a:cubicBezTo>
                    <a:pt x="291336" y="450951"/>
                    <a:pt x="286687" y="450951"/>
                    <a:pt x="286687" y="450951"/>
                  </a:cubicBezTo>
                  <a:cubicBezTo>
                    <a:pt x="282038" y="464897"/>
                    <a:pt x="295985" y="460248"/>
                    <a:pt x="291336" y="469546"/>
                  </a:cubicBezTo>
                  <a:lnTo>
                    <a:pt x="286687" y="464897"/>
                  </a:lnTo>
                  <a:cubicBezTo>
                    <a:pt x="286687" y="464897"/>
                    <a:pt x="282038" y="464897"/>
                    <a:pt x="277389" y="460248"/>
                  </a:cubicBezTo>
                  <a:cubicBezTo>
                    <a:pt x="277389" y="460248"/>
                    <a:pt x="277389" y="450951"/>
                    <a:pt x="286687" y="446301"/>
                  </a:cubicBezTo>
                  <a:moveTo>
                    <a:pt x="274289" y="282038"/>
                  </a:moveTo>
                  <a:lnTo>
                    <a:pt x="274289" y="282038"/>
                  </a:lnTo>
                  <a:lnTo>
                    <a:pt x="274289" y="277389"/>
                  </a:lnTo>
                  <a:cubicBezTo>
                    <a:pt x="278939" y="272740"/>
                    <a:pt x="278939" y="277389"/>
                    <a:pt x="278939" y="277389"/>
                  </a:cubicBezTo>
                  <a:lnTo>
                    <a:pt x="274289" y="282038"/>
                  </a:lnTo>
                  <a:close/>
                  <a:moveTo>
                    <a:pt x="282038" y="254144"/>
                  </a:moveTo>
                  <a:cubicBezTo>
                    <a:pt x="286687" y="254144"/>
                    <a:pt x="282038" y="249495"/>
                    <a:pt x="282038" y="249495"/>
                  </a:cubicBezTo>
                  <a:lnTo>
                    <a:pt x="286687" y="254144"/>
                  </a:lnTo>
                  <a:cubicBezTo>
                    <a:pt x="286687" y="254144"/>
                    <a:pt x="286687" y="254144"/>
                    <a:pt x="291336" y="254144"/>
                  </a:cubicBezTo>
                  <a:cubicBezTo>
                    <a:pt x="291336" y="254144"/>
                    <a:pt x="295985" y="249495"/>
                    <a:pt x="295985" y="254144"/>
                  </a:cubicBezTo>
                  <a:cubicBezTo>
                    <a:pt x="295985" y="254144"/>
                    <a:pt x="291336" y="254144"/>
                    <a:pt x="291336" y="258793"/>
                  </a:cubicBezTo>
                  <a:cubicBezTo>
                    <a:pt x="286687" y="258793"/>
                    <a:pt x="286687" y="258793"/>
                    <a:pt x="286687" y="263442"/>
                  </a:cubicBezTo>
                  <a:lnTo>
                    <a:pt x="282038" y="258793"/>
                  </a:lnTo>
                  <a:lnTo>
                    <a:pt x="272740" y="263442"/>
                  </a:lnTo>
                  <a:lnTo>
                    <a:pt x="268091" y="263442"/>
                  </a:lnTo>
                  <a:lnTo>
                    <a:pt x="272740" y="258793"/>
                  </a:lnTo>
                  <a:cubicBezTo>
                    <a:pt x="277389" y="258793"/>
                    <a:pt x="277389" y="258793"/>
                    <a:pt x="282038" y="254144"/>
                  </a:cubicBezTo>
                  <a:moveTo>
                    <a:pt x="168913" y="559427"/>
                  </a:moveTo>
                  <a:lnTo>
                    <a:pt x="173562" y="545480"/>
                  </a:lnTo>
                  <a:lnTo>
                    <a:pt x="168913" y="545480"/>
                  </a:lnTo>
                  <a:lnTo>
                    <a:pt x="168913" y="540831"/>
                  </a:lnTo>
                  <a:lnTo>
                    <a:pt x="164264" y="540831"/>
                  </a:lnTo>
                  <a:cubicBezTo>
                    <a:pt x="164264" y="536182"/>
                    <a:pt x="168913" y="536182"/>
                    <a:pt x="168913" y="536182"/>
                  </a:cubicBezTo>
                  <a:lnTo>
                    <a:pt x="168913" y="531533"/>
                  </a:lnTo>
                  <a:cubicBezTo>
                    <a:pt x="164264" y="531533"/>
                    <a:pt x="164264" y="536182"/>
                    <a:pt x="164264" y="536182"/>
                  </a:cubicBezTo>
                  <a:lnTo>
                    <a:pt x="164264" y="526884"/>
                  </a:lnTo>
                  <a:cubicBezTo>
                    <a:pt x="168913" y="526884"/>
                    <a:pt x="168913" y="531533"/>
                    <a:pt x="168913" y="526884"/>
                  </a:cubicBezTo>
                  <a:cubicBezTo>
                    <a:pt x="173562" y="526884"/>
                    <a:pt x="168913" y="522235"/>
                    <a:pt x="173562" y="522235"/>
                  </a:cubicBezTo>
                  <a:lnTo>
                    <a:pt x="173562" y="526884"/>
                  </a:lnTo>
                  <a:cubicBezTo>
                    <a:pt x="173562" y="526884"/>
                    <a:pt x="178211" y="531533"/>
                    <a:pt x="173562" y="531533"/>
                  </a:cubicBezTo>
                  <a:lnTo>
                    <a:pt x="173562" y="536182"/>
                  </a:lnTo>
                  <a:cubicBezTo>
                    <a:pt x="173562" y="540831"/>
                    <a:pt x="178211" y="545480"/>
                    <a:pt x="178211" y="545480"/>
                  </a:cubicBezTo>
                  <a:cubicBezTo>
                    <a:pt x="178211" y="550129"/>
                    <a:pt x="168913" y="559427"/>
                    <a:pt x="168913" y="559427"/>
                  </a:cubicBezTo>
                  <a:moveTo>
                    <a:pt x="120873" y="506738"/>
                  </a:moveTo>
                  <a:cubicBezTo>
                    <a:pt x="120873" y="511387"/>
                    <a:pt x="116224" y="511387"/>
                    <a:pt x="116224" y="511387"/>
                  </a:cubicBezTo>
                  <a:cubicBezTo>
                    <a:pt x="116224" y="516036"/>
                    <a:pt x="111575" y="520685"/>
                    <a:pt x="111575" y="520685"/>
                  </a:cubicBezTo>
                  <a:lnTo>
                    <a:pt x="116224" y="520685"/>
                  </a:lnTo>
                  <a:cubicBezTo>
                    <a:pt x="116224" y="525334"/>
                    <a:pt x="111575" y="525334"/>
                    <a:pt x="111575" y="525334"/>
                  </a:cubicBezTo>
                  <a:cubicBezTo>
                    <a:pt x="111575" y="529983"/>
                    <a:pt x="116224" y="529983"/>
                    <a:pt x="116224" y="529983"/>
                  </a:cubicBezTo>
                  <a:lnTo>
                    <a:pt x="111575" y="529983"/>
                  </a:lnTo>
                  <a:cubicBezTo>
                    <a:pt x="111575" y="534632"/>
                    <a:pt x="106926" y="534632"/>
                    <a:pt x="106926" y="529983"/>
                  </a:cubicBezTo>
                  <a:lnTo>
                    <a:pt x="106926" y="525334"/>
                  </a:lnTo>
                  <a:cubicBezTo>
                    <a:pt x="106926" y="520685"/>
                    <a:pt x="102277" y="525334"/>
                    <a:pt x="102277" y="520685"/>
                  </a:cubicBezTo>
                  <a:cubicBezTo>
                    <a:pt x="102277" y="520685"/>
                    <a:pt x="106926" y="520685"/>
                    <a:pt x="106926" y="516036"/>
                  </a:cubicBezTo>
                  <a:cubicBezTo>
                    <a:pt x="111575" y="516036"/>
                    <a:pt x="111575" y="516036"/>
                    <a:pt x="111575" y="511387"/>
                  </a:cubicBezTo>
                  <a:cubicBezTo>
                    <a:pt x="111575" y="511387"/>
                    <a:pt x="111575" y="506738"/>
                    <a:pt x="116224" y="506738"/>
                  </a:cubicBezTo>
                  <a:lnTo>
                    <a:pt x="120873" y="506738"/>
                  </a:lnTo>
                  <a:cubicBezTo>
                    <a:pt x="120873" y="502089"/>
                    <a:pt x="120873" y="506738"/>
                    <a:pt x="120873" y="506738"/>
                  </a:cubicBezTo>
                  <a:moveTo>
                    <a:pt x="60437" y="568725"/>
                  </a:moveTo>
                  <a:cubicBezTo>
                    <a:pt x="60437" y="564076"/>
                    <a:pt x="55788" y="559427"/>
                    <a:pt x="55788" y="554778"/>
                  </a:cubicBezTo>
                  <a:cubicBezTo>
                    <a:pt x="60437" y="550129"/>
                    <a:pt x="60437" y="559427"/>
                    <a:pt x="60437" y="559427"/>
                  </a:cubicBezTo>
                  <a:cubicBezTo>
                    <a:pt x="65086" y="564076"/>
                    <a:pt x="65086" y="559427"/>
                    <a:pt x="65086" y="568725"/>
                  </a:cubicBezTo>
                  <a:cubicBezTo>
                    <a:pt x="65086" y="573374"/>
                    <a:pt x="65086" y="573374"/>
                    <a:pt x="60437" y="568725"/>
                  </a:cubicBezTo>
                  <a:moveTo>
                    <a:pt x="382766" y="446301"/>
                  </a:moveTo>
                  <a:lnTo>
                    <a:pt x="382766" y="441653"/>
                  </a:lnTo>
                  <a:lnTo>
                    <a:pt x="373468" y="437004"/>
                  </a:lnTo>
                  <a:lnTo>
                    <a:pt x="373468" y="432355"/>
                  </a:lnTo>
                  <a:lnTo>
                    <a:pt x="373468" y="427706"/>
                  </a:lnTo>
                  <a:lnTo>
                    <a:pt x="368819" y="423057"/>
                  </a:lnTo>
                  <a:lnTo>
                    <a:pt x="364170" y="423057"/>
                  </a:lnTo>
                  <a:lnTo>
                    <a:pt x="359521" y="423057"/>
                  </a:lnTo>
                  <a:lnTo>
                    <a:pt x="359521" y="418408"/>
                  </a:lnTo>
                  <a:lnTo>
                    <a:pt x="354872" y="413759"/>
                  </a:lnTo>
                  <a:lnTo>
                    <a:pt x="350223" y="413759"/>
                  </a:lnTo>
                  <a:lnTo>
                    <a:pt x="345574" y="413759"/>
                  </a:lnTo>
                  <a:lnTo>
                    <a:pt x="340925" y="409110"/>
                  </a:lnTo>
                  <a:lnTo>
                    <a:pt x="336276" y="404461"/>
                  </a:lnTo>
                  <a:lnTo>
                    <a:pt x="326978" y="395163"/>
                  </a:lnTo>
                  <a:cubicBezTo>
                    <a:pt x="326978" y="395163"/>
                    <a:pt x="326978" y="395163"/>
                    <a:pt x="331627" y="395163"/>
                  </a:cubicBezTo>
                  <a:lnTo>
                    <a:pt x="336276" y="390514"/>
                  </a:lnTo>
                  <a:lnTo>
                    <a:pt x="336276" y="385865"/>
                  </a:lnTo>
                  <a:lnTo>
                    <a:pt x="340925" y="385865"/>
                  </a:lnTo>
                  <a:lnTo>
                    <a:pt x="345574" y="381216"/>
                  </a:lnTo>
                  <a:lnTo>
                    <a:pt x="345574" y="376567"/>
                  </a:lnTo>
                  <a:lnTo>
                    <a:pt x="345574" y="371918"/>
                  </a:lnTo>
                  <a:lnTo>
                    <a:pt x="345574" y="365719"/>
                  </a:lnTo>
                  <a:lnTo>
                    <a:pt x="340925" y="365719"/>
                  </a:lnTo>
                  <a:lnTo>
                    <a:pt x="336276" y="365719"/>
                  </a:lnTo>
                  <a:lnTo>
                    <a:pt x="336276" y="361070"/>
                  </a:lnTo>
                  <a:lnTo>
                    <a:pt x="331627" y="361070"/>
                  </a:lnTo>
                  <a:lnTo>
                    <a:pt x="326978" y="361070"/>
                  </a:lnTo>
                  <a:lnTo>
                    <a:pt x="326978" y="356421"/>
                  </a:lnTo>
                  <a:lnTo>
                    <a:pt x="326978" y="351772"/>
                  </a:lnTo>
                  <a:lnTo>
                    <a:pt x="326978" y="347123"/>
                  </a:lnTo>
                  <a:lnTo>
                    <a:pt x="331627" y="347123"/>
                  </a:lnTo>
                  <a:lnTo>
                    <a:pt x="331627" y="342474"/>
                  </a:lnTo>
                  <a:lnTo>
                    <a:pt x="326978" y="342474"/>
                  </a:lnTo>
                  <a:lnTo>
                    <a:pt x="326978" y="337825"/>
                  </a:lnTo>
                  <a:lnTo>
                    <a:pt x="331627" y="337825"/>
                  </a:lnTo>
                  <a:lnTo>
                    <a:pt x="326978" y="337825"/>
                  </a:lnTo>
                  <a:lnTo>
                    <a:pt x="317680" y="337825"/>
                  </a:lnTo>
                  <a:lnTo>
                    <a:pt x="313031" y="328527"/>
                  </a:lnTo>
                  <a:lnTo>
                    <a:pt x="313031" y="323879"/>
                  </a:lnTo>
                  <a:lnTo>
                    <a:pt x="313031" y="319230"/>
                  </a:lnTo>
                  <a:lnTo>
                    <a:pt x="317680" y="319230"/>
                  </a:lnTo>
                  <a:lnTo>
                    <a:pt x="322329" y="319230"/>
                  </a:lnTo>
                  <a:lnTo>
                    <a:pt x="322329" y="314581"/>
                  </a:lnTo>
                  <a:lnTo>
                    <a:pt x="322329" y="309932"/>
                  </a:lnTo>
                  <a:lnTo>
                    <a:pt x="317680" y="309932"/>
                  </a:lnTo>
                  <a:lnTo>
                    <a:pt x="313031" y="309932"/>
                  </a:lnTo>
                  <a:lnTo>
                    <a:pt x="313031" y="305283"/>
                  </a:lnTo>
                  <a:lnTo>
                    <a:pt x="317680" y="305283"/>
                  </a:lnTo>
                  <a:lnTo>
                    <a:pt x="317680" y="295985"/>
                  </a:lnTo>
                  <a:cubicBezTo>
                    <a:pt x="322329" y="295985"/>
                    <a:pt x="322329" y="291336"/>
                    <a:pt x="322329" y="291336"/>
                  </a:cubicBezTo>
                  <a:lnTo>
                    <a:pt x="317680" y="291336"/>
                  </a:lnTo>
                  <a:lnTo>
                    <a:pt x="317680" y="286687"/>
                  </a:lnTo>
                  <a:lnTo>
                    <a:pt x="322329" y="286687"/>
                  </a:lnTo>
                  <a:lnTo>
                    <a:pt x="326978" y="286687"/>
                  </a:lnTo>
                  <a:lnTo>
                    <a:pt x="331627" y="286687"/>
                  </a:lnTo>
                  <a:lnTo>
                    <a:pt x="331627" y="277389"/>
                  </a:lnTo>
                  <a:lnTo>
                    <a:pt x="326978" y="263442"/>
                  </a:lnTo>
                  <a:cubicBezTo>
                    <a:pt x="326978" y="258793"/>
                    <a:pt x="322329" y="258793"/>
                    <a:pt x="322329" y="258793"/>
                  </a:cubicBezTo>
                  <a:lnTo>
                    <a:pt x="317680" y="254144"/>
                  </a:lnTo>
                  <a:cubicBezTo>
                    <a:pt x="317680" y="249495"/>
                    <a:pt x="313031" y="249495"/>
                    <a:pt x="313031" y="249495"/>
                  </a:cubicBezTo>
                  <a:lnTo>
                    <a:pt x="308382" y="240197"/>
                  </a:lnTo>
                  <a:lnTo>
                    <a:pt x="308382" y="235548"/>
                  </a:lnTo>
                  <a:lnTo>
                    <a:pt x="303733" y="230899"/>
                  </a:lnTo>
                  <a:lnTo>
                    <a:pt x="303733" y="226250"/>
                  </a:lnTo>
                  <a:lnTo>
                    <a:pt x="294435" y="221601"/>
                  </a:lnTo>
                  <a:lnTo>
                    <a:pt x="294435" y="216952"/>
                  </a:lnTo>
                  <a:lnTo>
                    <a:pt x="289786" y="212303"/>
                  </a:lnTo>
                  <a:lnTo>
                    <a:pt x="289786" y="207654"/>
                  </a:lnTo>
                  <a:lnTo>
                    <a:pt x="289786" y="203005"/>
                  </a:lnTo>
                  <a:lnTo>
                    <a:pt x="306832" y="189058"/>
                  </a:lnTo>
                  <a:lnTo>
                    <a:pt x="306832" y="184409"/>
                  </a:lnTo>
                  <a:lnTo>
                    <a:pt x="306832" y="179760"/>
                  </a:lnTo>
                  <a:lnTo>
                    <a:pt x="311481" y="179760"/>
                  </a:lnTo>
                  <a:cubicBezTo>
                    <a:pt x="311481" y="179760"/>
                    <a:pt x="316130" y="179760"/>
                    <a:pt x="316130" y="175111"/>
                  </a:cubicBezTo>
                  <a:lnTo>
                    <a:pt x="320779" y="170462"/>
                  </a:lnTo>
                  <a:lnTo>
                    <a:pt x="325428" y="170462"/>
                  </a:lnTo>
                  <a:lnTo>
                    <a:pt x="325428" y="164264"/>
                  </a:lnTo>
                  <a:lnTo>
                    <a:pt x="325428" y="159615"/>
                  </a:lnTo>
                  <a:lnTo>
                    <a:pt x="316130" y="154966"/>
                  </a:lnTo>
                  <a:lnTo>
                    <a:pt x="311481" y="150317"/>
                  </a:lnTo>
                  <a:lnTo>
                    <a:pt x="302183" y="136370"/>
                  </a:lnTo>
                  <a:lnTo>
                    <a:pt x="297534" y="136370"/>
                  </a:lnTo>
                  <a:lnTo>
                    <a:pt x="275839" y="127072"/>
                  </a:lnTo>
                  <a:lnTo>
                    <a:pt x="266541" y="108476"/>
                  </a:lnTo>
                  <a:cubicBezTo>
                    <a:pt x="266541" y="103827"/>
                    <a:pt x="266541" y="103827"/>
                    <a:pt x="271190" y="103827"/>
                  </a:cubicBezTo>
                  <a:lnTo>
                    <a:pt x="280488" y="94529"/>
                  </a:lnTo>
                  <a:lnTo>
                    <a:pt x="280488" y="89880"/>
                  </a:lnTo>
                  <a:lnTo>
                    <a:pt x="285137" y="85231"/>
                  </a:lnTo>
                  <a:lnTo>
                    <a:pt x="280488" y="85231"/>
                  </a:lnTo>
                  <a:cubicBezTo>
                    <a:pt x="280488" y="80582"/>
                    <a:pt x="275839" y="80582"/>
                    <a:pt x="275839" y="80582"/>
                  </a:cubicBezTo>
                  <a:lnTo>
                    <a:pt x="271190" y="85231"/>
                  </a:lnTo>
                  <a:lnTo>
                    <a:pt x="271190" y="80582"/>
                  </a:lnTo>
                  <a:cubicBezTo>
                    <a:pt x="266541" y="80582"/>
                    <a:pt x="271190" y="80582"/>
                    <a:pt x="271190" y="80582"/>
                  </a:cubicBezTo>
                  <a:lnTo>
                    <a:pt x="283588" y="71284"/>
                  </a:lnTo>
                  <a:lnTo>
                    <a:pt x="278939" y="71284"/>
                  </a:lnTo>
                  <a:lnTo>
                    <a:pt x="278939" y="61986"/>
                  </a:lnTo>
                  <a:lnTo>
                    <a:pt x="278939" y="55788"/>
                  </a:lnTo>
                  <a:lnTo>
                    <a:pt x="283588" y="55788"/>
                  </a:lnTo>
                  <a:lnTo>
                    <a:pt x="295985" y="41841"/>
                  </a:lnTo>
                  <a:lnTo>
                    <a:pt x="300634" y="41841"/>
                  </a:lnTo>
                  <a:lnTo>
                    <a:pt x="295985" y="32543"/>
                  </a:lnTo>
                  <a:lnTo>
                    <a:pt x="291336" y="32543"/>
                  </a:lnTo>
                  <a:lnTo>
                    <a:pt x="291336" y="27894"/>
                  </a:lnTo>
                  <a:lnTo>
                    <a:pt x="264992" y="18596"/>
                  </a:lnTo>
                  <a:lnTo>
                    <a:pt x="264992" y="13947"/>
                  </a:lnTo>
                  <a:lnTo>
                    <a:pt x="260343" y="13947"/>
                  </a:lnTo>
                  <a:lnTo>
                    <a:pt x="255694" y="13947"/>
                  </a:lnTo>
                  <a:lnTo>
                    <a:pt x="255694" y="9298"/>
                  </a:lnTo>
                  <a:lnTo>
                    <a:pt x="251045" y="9298"/>
                  </a:lnTo>
                  <a:lnTo>
                    <a:pt x="251045" y="4649"/>
                  </a:lnTo>
                  <a:lnTo>
                    <a:pt x="246396" y="0"/>
                  </a:lnTo>
                  <a:lnTo>
                    <a:pt x="246396" y="4649"/>
                  </a:lnTo>
                  <a:lnTo>
                    <a:pt x="241747" y="4649"/>
                  </a:lnTo>
                  <a:lnTo>
                    <a:pt x="241747" y="0"/>
                  </a:lnTo>
                  <a:cubicBezTo>
                    <a:pt x="237098" y="0"/>
                    <a:pt x="237098" y="0"/>
                    <a:pt x="237098" y="4649"/>
                  </a:cubicBezTo>
                  <a:lnTo>
                    <a:pt x="232449" y="4649"/>
                  </a:lnTo>
                  <a:lnTo>
                    <a:pt x="227800" y="4649"/>
                  </a:lnTo>
                  <a:lnTo>
                    <a:pt x="227800" y="9298"/>
                  </a:lnTo>
                  <a:lnTo>
                    <a:pt x="223151" y="9298"/>
                  </a:lnTo>
                  <a:lnTo>
                    <a:pt x="218502" y="13947"/>
                  </a:lnTo>
                  <a:lnTo>
                    <a:pt x="213853" y="13947"/>
                  </a:lnTo>
                  <a:lnTo>
                    <a:pt x="209204" y="9298"/>
                  </a:lnTo>
                  <a:lnTo>
                    <a:pt x="216952" y="9298"/>
                  </a:lnTo>
                  <a:lnTo>
                    <a:pt x="212303" y="9298"/>
                  </a:lnTo>
                  <a:lnTo>
                    <a:pt x="207654" y="9298"/>
                  </a:lnTo>
                  <a:cubicBezTo>
                    <a:pt x="207654" y="9298"/>
                    <a:pt x="207654" y="13947"/>
                    <a:pt x="203005" y="13947"/>
                  </a:cubicBezTo>
                  <a:lnTo>
                    <a:pt x="203005" y="18596"/>
                  </a:lnTo>
                  <a:lnTo>
                    <a:pt x="198356" y="18596"/>
                  </a:lnTo>
                  <a:lnTo>
                    <a:pt x="198356" y="23245"/>
                  </a:lnTo>
                  <a:lnTo>
                    <a:pt x="193707" y="23245"/>
                  </a:lnTo>
                  <a:lnTo>
                    <a:pt x="189058" y="23245"/>
                  </a:lnTo>
                  <a:cubicBezTo>
                    <a:pt x="189058" y="23245"/>
                    <a:pt x="189058" y="27894"/>
                    <a:pt x="184409" y="27894"/>
                  </a:cubicBezTo>
                  <a:lnTo>
                    <a:pt x="184409" y="32543"/>
                  </a:lnTo>
                  <a:lnTo>
                    <a:pt x="189058" y="32543"/>
                  </a:lnTo>
                  <a:lnTo>
                    <a:pt x="184409" y="37192"/>
                  </a:lnTo>
                  <a:lnTo>
                    <a:pt x="184409" y="41841"/>
                  </a:lnTo>
                  <a:lnTo>
                    <a:pt x="179760" y="46490"/>
                  </a:lnTo>
                  <a:lnTo>
                    <a:pt x="179760" y="51139"/>
                  </a:lnTo>
                  <a:lnTo>
                    <a:pt x="179760" y="55788"/>
                  </a:lnTo>
                  <a:lnTo>
                    <a:pt x="179760" y="69735"/>
                  </a:lnTo>
                  <a:lnTo>
                    <a:pt x="179760" y="74384"/>
                  </a:lnTo>
                  <a:cubicBezTo>
                    <a:pt x="179760" y="74384"/>
                    <a:pt x="179760" y="79033"/>
                    <a:pt x="175111" y="79033"/>
                  </a:cubicBezTo>
                  <a:cubicBezTo>
                    <a:pt x="175111" y="79033"/>
                    <a:pt x="175111" y="83682"/>
                    <a:pt x="170462" y="79033"/>
                  </a:cubicBezTo>
                  <a:lnTo>
                    <a:pt x="165813" y="79033"/>
                  </a:lnTo>
                  <a:lnTo>
                    <a:pt x="165813" y="83682"/>
                  </a:lnTo>
                  <a:lnTo>
                    <a:pt x="161164" y="83682"/>
                  </a:lnTo>
                  <a:lnTo>
                    <a:pt x="156516" y="88330"/>
                  </a:lnTo>
                  <a:lnTo>
                    <a:pt x="156516" y="97628"/>
                  </a:lnTo>
                  <a:lnTo>
                    <a:pt x="151867" y="97628"/>
                  </a:lnTo>
                  <a:lnTo>
                    <a:pt x="147218" y="102277"/>
                  </a:lnTo>
                  <a:lnTo>
                    <a:pt x="142569" y="97628"/>
                  </a:lnTo>
                  <a:lnTo>
                    <a:pt x="125522" y="92979"/>
                  </a:lnTo>
                  <a:lnTo>
                    <a:pt x="125522" y="88330"/>
                  </a:lnTo>
                  <a:lnTo>
                    <a:pt x="120873" y="88330"/>
                  </a:lnTo>
                  <a:lnTo>
                    <a:pt x="116224" y="83682"/>
                  </a:lnTo>
                  <a:lnTo>
                    <a:pt x="111575" y="83682"/>
                  </a:lnTo>
                  <a:lnTo>
                    <a:pt x="106926" y="83682"/>
                  </a:lnTo>
                  <a:lnTo>
                    <a:pt x="106926" y="92979"/>
                  </a:lnTo>
                  <a:lnTo>
                    <a:pt x="108476" y="92979"/>
                  </a:lnTo>
                  <a:lnTo>
                    <a:pt x="103827" y="92979"/>
                  </a:lnTo>
                  <a:lnTo>
                    <a:pt x="99178" y="92979"/>
                  </a:lnTo>
                  <a:lnTo>
                    <a:pt x="99178" y="97628"/>
                  </a:lnTo>
                  <a:lnTo>
                    <a:pt x="94529" y="97628"/>
                  </a:lnTo>
                  <a:lnTo>
                    <a:pt x="89880" y="97628"/>
                  </a:lnTo>
                  <a:lnTo>
                    <a:pt x="85231" y="92979"/>
                  </a:lnTo>
                  <a:lnTo>
                    <a:pt x="80582" y="92979"/>
                  </a:lnTo>
                  <a:lnTo>
                    <a:pt x="77483" y="92979"/>
                  </a:lnTo>
                  <a:lnTo>
                    <a:pt x="72834" y="92979"/>
                  </a:lnTo>
                  <a:lnTo>
                    <a:pt x="68185" y="92979"/>
                  </a:lnTo>
                  <a:lnTo>
                    <a:pt x="63536" y="92979"/>
                  </a:lnTo>
                  <a:lnTo>
                    <a:pt x="63536" y="88330"/>
                  </a:lnTo>
                  <a:lnTo>
                    <a:pt x="63536" y="83682"/>
                  </a:lnTo>
                  <a:lnTo>
                    <a:pt x="58887" y="79033"/>
                  </a:lnTo>
                  <a:lnTo>
                    <a:pt x="54238" y="79033"/>
                  </a:lnTo>
                  <a:lnTo>
                    <a:pt x="54238" y="74384"/>
                  </a:lnTo>
                  <a:cubicBezTo>
                    <a:pt x="54238" y="74384"/>
                    <a:pt x="54238" y="74384"/>
                    <a:pt x="49589" y="69735"/>
                  </a:cubicBezTo>
                  <a:lnTo>
                    <a:pt x="40291" y="60437"/>
                  </a:lnTo>
                  <a:lnTo>
                    <a:pt x="40291" y="55788"/>
                  </a:lnTo>
                  <a:lnTo>
                    <a:pt x="30993" y="51139"/>
                  </a:lnTo>
                  <a:lnTo>
                    <a:pt x="26344" y="51139"/>
                  </a:lnTo>
                  <a:lnTo>
                    <a:pt x="21695" y="51139"/>
                  </a:lnTo>
                  <a:lnTo>
                    <a:pt x="17046" y="55788"/>
                  </a:lnTo>
                  <a:cubicBezTo>
                    <a:pt x="12397" y="55788"/>
                    <a:pt x="12397" y="55788"/>
                    <a:pt x="17046" y="55788"/>
                  </a:cubicBezTo>
                  <a:lnTo>
                    <a:pt x="17046" y="60437"/>
                  </a:lnTo>
                  <a:lnTo>
                    <a:pt x="17046" y="69735"/>
                  </a:lnTo>
                  <a:lnTo>
                    <a:pt x="4649" y="60437"/>
                  </a:lnTo>
                  <a:lnTo>
                    <a:pt x="0" y="69735"/>
                  </a:lnTo>
                  <a:lnTo>
                    <a:pt x="0" y="69735"/>
                  </a:lnTo>
                  <a:lnTo>
                    <a:pt x="4649" y="69735"/>
                  </a:lnTo>
                  <a:lnTo>
                    <a:pt x="9298" y="69735"/>
                  </a:lnTo>
                  <a:lnTo>
                    <a:pt x="13947" y="74384"/>
                  </a:lnTo>
                  <a:lnTo>
                    <a:pt x="13947" y="79033"/>
                  </a:lnTo>
                  <a:lnTo>
                    <a:pt x="18596" y="79033"/>
                  </a:lnTo>
                  <a:lnTo>
                    <a:pt x="23245" y="83682"/>
                  </a:lnTo>
                  <a:lnTo>
                    <a:pt x="27894" y="83682"/>
                  </a:lnTo>
                  <a:lnTo>
                    <a:pt x="27894" y="88330"/>
                  </a:lnTo>
                  <a:cubicBezTo>
                    <a:pt x="27894" y="88330"/>
                    <a:pt x="27894" y="88330"/>
                    <a:pt x="32543" y="88330"/>
                  </a:cubicBezTo>
                  <a:lnTo>
                    <a:pt x="32543" y="92979"/>
                  </a:lnTo>
                  <a:lnTo>
                    <a:pt x="37192" y="92979"/>
                  </a:lnTo>
                  <a:lnTo>
                    <a:pt x="41841" y="92979"/>
                  </a:lnTo>
                  <a:lnTo>
                    <a:pt x="41841" y="97628"/>
                  </a:lnTo>
                  <a:lnTo>
                    <a:pt x="46490" y="97628"/>
                  </a:lnTo>
                  <a:lnTo>
                    <a:pt x="46490" y="102277"/>
                  </a:lnTo>
                  <a:lnTo>
                    <a:pt x="51139" y="102277"/>
                  </a:lnTo>
                  <a:lnTo>
                    <a:pt x="55788" y="102277"/>
                  </a:lnTo>
                  <a:lnTo>
                    <a:pt x="55788" y="106926"/>
                  </a:lnTo>
                  <a:lnTo>
                    <a:pt x="60437" y="106926"/>
                  </a:lnTo>
                  <a:lnTo>
                    <a:pt x="65086" y="106926"/>
                  </a:lnTo>
                  <a:lnTo>
                    <a:pt x="69735" y="106926"/>
                  </a:lnTo>
                  <a:lnTo>
                    <a:pt x="74384" y="111575"/>
                  </a:lnTo>
                  <a:lnTo>
                    <a:pt x="79033" y="111575"/>
                  </a:lnTo>
                  <a:lnTo>
                    <a:pt x="83682" y="111575"/>
                  </a:lnTo>
                  <a:cubicBezTo>
                    <a:pt x="88330" y="111575"/>
                    <a:pt x="88330" y="116224"/>
                    <a:pt x="88330" y="116224"/>
                  </a:cubicBezTo>
                  <a:lnTo>
                    <a:pt x="92980" y="116224"/>
                  </a:lnTo>
                  <a:lnTo>
                    <a:pt x="97629" y="120873"/>
                  </a:lnTo>
                  <a:lnTo>
                    <a:pt x="97629" y="125522"/>
                  </a:lnTo>
                  <a:cubicBezTo>
                    <a:pt x="97629" y="130171"/>
                    <a:pt x="97629" y="130171"/>
                    <a:pt x="102277" y="130171"/>
                  </a:cubicBezTo>
                  <a:lnTo>
                    <a:pt x="102277" y="125522"/>
                  </a:lnTo>
                  <a:lnTo>
                    <a:pt x="102277" y="130171"/>
                  </a:lnTo>
                  <a:lnTo>
                    <a:pt x="106926" y="134820"/>
                  </a:lnTo>
                  <a:lnTo>
                    <a:pt x="111575" y="139469"/>
                  </a:lnTo>
                  <a:lnTo>
                    <a:pt x="116224" y="139469"/>
                  </a:lnTo>
                  <a:lnTo>
                    <a:pt x="116224" y="144118"/>
                  </a:lnTo>
                  <a:lnTo>
                    <a:pt x="111575" y="144118"/>
                  </a:lnTo>
                  <a:lnTo>
                    <a:pt x="111575" y="148767"/>
                  </a:lnTo>
                  <a:lnTo>
                    <a:pt x="111575" y="153416"/>
                  </a:lnTo>
                  <a:lnTo>
                    <a:pt x="111575" y="158065"/>
                  </a:lnTo>
                  <a:cubicBezTo>
                    <a:pt x="116224" y="158065"/>
                    <a:pt x="116224" y="162714"/>
                    <a:pt x="116224" y="162714"/>
                  </a:cubicBezTo>
                  <a:lnTo>
                    <a:pt x="111575" y="162714"/>
                  </a:lnTo>
                  <a:lnTo>
                    <a:pt x="106926" y="167363"/>
                  </a:lnTo>
                  <a:cubicBezTo>
                    <a:pt x="106926" y="167363"/>
                    <a:pt x="106926" y="172012"/>
                    <a:pt x="111575" y="172012"/>
                  </a:cubicBezTo>
                  <a:lnTo>
                    <a:pt x="116224" y="172012"/>
                  </a:lnTo>
                  <a:lnTo>
                    <a:pt x="120873" y="172012"/>
                  </a:lnTo>
                  <a:lnTo>
                    <a:pt x="120873" y="176661"/>
                  </a:lnTo>
                  <a:cubicBezTo>
                    <a:pt x="120873" y="181310"/>
                    <a:pt x="120873" y="181310"/>
                    <a:pt x="116224" y="181310"/>
                  </a:cubicBezTo>
                  <a:lnTo>
                    <a:pt x="111575" y="181310"/>
                  </a:lnTo>
                  <a:lnTo>
                    <a:pt x="116224" y="185959"/>
                  </a:lnTo>
                  <a:lnTo>
                    <a:pt x="116224" y="190608"/>
                  </a:lnTo>
                  <a:cubicBezTo>
                    <a:pt x="116224" y="190608"/>
                    <a:pt x="116224" y="195257"/>
                    <a:pt x="120873" y="195257"/>
                  </a:cubicBezTo>
                  <a:lnTo>
                    <a:pt x="120873" y="199906"/>
                  </a:lnTo>
                  <a:lnTo>
                    <a:pt x="125522" y="204555"/>
                  </a:lnTo>
                  <a:lnTo>
                    <a:pt x="125522" y="210753"/>
                  </a:lnTo>
                  <a:lnTo>
                    <a:pt x="130171" y="210753"/>
                  </a:lnTo>
                  <a:lnTo>
                    <a:pt x="130171" y="215403"/>
                  </a:lnTo>
                  <a:cubicBezTo>
                    <a:pt x="125522" y="215403"/>
                    <a:pt x="125522" y="215403"/>
                    <a:pt x="125522" y="220051"/>
                  </a:cubicBezTo>
                  <a:lnTo>
                    <a:pt x="125522" y="224700"/>
                  </a:lnTo>
                  <a:lnTo>
                    <a:pt x="125522" y="229349"/>
                  </a:lnTo>
                  <a:lnTo>
                    <a:pt x="125522" y="233998"/>
                  </a:lnTo>
                  <a:lnTo>
                    <a:pt x="116224" y="238647"/>
                  </a:lnTo>
                  <a:lnTo>
                    <a:pt x="116224" y="243296"/>
                  </a:lnTo>
                  <a:lnTo>
                    <a:pt x="116224" y="247945"/>
                  </a:lnTo>
                  <a:lnTo>
                    <a:pt x="120873" y="252594"/>
                  </a:lnTo>
                  <a:lnTo>
                    <a:pt x="125522" y="252594"/>
                  </a:lnTo>
                  <a:cubicBezTo>
                    <a:pt x="125522" y="252594"/>
                    <a:pt x="130171" y="252594"/>
                    <a:pt x="130171" y="257243"/>
                  </a:cubicBezTo>
                  <a:lnTo>
                    <a:pt x="125522" y="257243"/>
                  </a:lnTo>
                  <a:cubicBezTo>
                    <a:pt x="125522" y="261892"/>
                    <a:pt x="130171" y="261892"/>
                    <a:pt x="130171" y="261892"/>
                  </a:cubicBezTo>
                  <a:lnTo>
                    <a:pt x="130171" y="266541"/>
                  </a:lnTo>
                  <a:cubicBezTo>
                    <a:pt x="130171" y="266541"/>
                    <a:pt x="130171" y="271190"/>
                    <a:pt x="134820" y="271190"/>
                  </a:cubicBezTo>
                  <a:lnTo>
                    <a:pt x="134820" y="275839"/>
                  </a:lnTo>
                  <a:cubicBezTo>
                    <a:pt x="134820" y="280488"/>
                    <a:pt x="139469" y="280488"/>
                    <a:pt x="139469" y="275839"/>
                  </a:cubicBezTo>
                  <a:cubicBezTo>
                    <a:pt x="134820" y="275839"/>
                    <a:pt x="139469" y="275839"/>
                    <a:pt x="144118" y="280488"/>
                  </a:cubicBezTo>
                  <a:cubicBezTo>
                    <a:pt x="148767" y="275839"/>
                    <a:pt x="153416" y="275839"/>
                    <a:pt x="148767" y="280488"/>
                  </a:cubicBezTo>
                  <a:cubicBezTo>
                    <a:pt x="153416" y="280488"/>
                    <a:pt x="153416" y="280488"/>
                    <a:pt x="153416" y="285137"/>
                  </a:cubicBezTo>
                  <a:cubicBezTo>
                    <a:pt x="158065" y="285137"/>
                    <a:pt x="148767" y="285137"/>
                    <a:pt x="158065" y="289786"/>
                  </a:cubicBezTo>
                  <a:cubicBezTo>
                    <a:pt x="158065" y="285137"/>
                    <a:pt x="158065" y="285137"/>
                    <a:pt x="162714" y="285137"/>
                  </a:cubicBezTo>
                  <a:cubicBezTo>
                    <a:pt x="167363" y="285137"/>
                    <a:pt x="172012" y="294435"/>
                    <a:pt x="172012" y="289786"/>
                  </a:cubicBezTo>
                  <a:lnTo>
                    <a:pt x="176661" y="294435"/>
                  </a:lnTo>
                  <a:cubicBezTo>
                    <a:pt x="176661" y="299084"/>
                    <a:pt x="181310" y="299084"/>
                    <a:pt x="181310" y="299084"/>
                  </a:cubicBezTo>
                  <a:cubicBezTo>
                    <a:pt x="176661" y="303733"/>
                    <a:pt x="176661" y="299084"/>
                    <a:pt x="176661" y="303733"/>
                  </a:cubicBezTo>
                  <a:cubicBezTo>
                    <a:pt x="176661" y="303733"/>
                    <a:pt x="181310" y="303733"/>
                    <a:pt x="176661" y="303733"/>
                  </a:cubicBezTo>
                  <a:cubicBezTo>
                    <a:pt x="172012" y="308382"/>
                    <a:pt x="181310" y="308382"/>
                    <a:pt x="176661" y="313031"/>
                  </a:cubicBezTo>
                  <a:lnTo>
                    <a:pt x="176661" y="319230"/>
                  </a:lnTo>
                  <a:cubicBezTo>
                    <a:pt x="181310" y="319230"/>
                    <a:pt x="181310" y="323879"/>
                    <a:pt x="181310" y="323879"/>
                  </a:cubicBezTo>
                  <a:lnTo>
                    <a:pt x="185959" y="328527"/>
                  </a:lnTo>
                  <a:cubicBezTo>
                    <a:pt x="181310" y="328527"/>
                    <a:pt x="181310" y="323879"/>
                    <a:pt x="181310" y="323879"/>
                  </a:cubicBezTo>
                  <a:cubicBezTo>
                    <a:pt x="176661" y="323879"/>
                    <a:pt x="176661" y="323879"/>
                    <a:pt x="172012" y="328527"/>
                  </a:cubicBezTo>
                  <a:cubicBezTo>
                    <a:pt x="172012" y="328527"/>
                    <a:pt x="176661" y="333177"/>
                    <a:pt x="181310" y="333177"/>
                  </a:cubicBezTo>
                  <a:cubicBezTo>
                    <a:pt x="181310" y="333177"/>
                    <a:pt x="181310" y="337825"/>
                    <a:pt x="176661" y="337825"/>
                  </a:cubicBezTo>
                  <a:cubicBezTo>
                    <a:pt x="176661" y="333177"/>
                    <a:pt x="172012" y="333177"/>
                    <a:pt x="172012" y="328527"/>
                  </a:cubicBezTo>
                  <a:lnTo>
                    <a:pt x="162714" y="328527"/>
                  </a:lnTo>
                  <a:cubicBezTo>
                    <a:pt x="167363" y="333177"/>
                    <a:pt x="158065" y="333177"/>
                    <a:pt x="158065" y="333177"/>
                  </a:cubicBezTo>
                  <a:cubicBezTo>
                    <a:pt x="158065" y="337825"/>
                    <a:pt x="153416" y="333177"/>
                    <a:pt x="153416" y="333177"/>
                  </a:cubicBezTo>
                  <a:cubicBezTo>
                    <a:pt x="148767" y="333177"/>
                    <a:pt x="148767" y="333177"/>
                    <a:pt x="148767" y="337825"/>
                  </a:cubicBezTo>
                  <a:lnTo>
                    <a:pt x="148767" y="342474"/>
                  </a:lnTo>
                  <a:lnTo>
                    <a:pt x="144118" y="342474"/>
                  </a:lnTo>
                  <a:cubicBezTo>
                    <a:pt x="144118" y="347123"/>
                    <a:pt x="144118" y="342474"/>
                    <a:pt x="139469" y="342474"/>
                  </a:cubicBezTo>
                  <a:lnTo>
                    <a:pt x="139469" y="351772"/>
                  </a:lnTo>
                  <a:lnTo>
                    <a:pt x="134820" y="356421"/>
                  </a:lnTo>
                  <a:cubicBezTo>
                    <a:pt x="134820" y="361070"/>
                    <a:pt x="130171" y="361070"/>
                    <a:pt x="125522" y="361070"/>
                  </a:cubicBezTo>
                  <a:cubicBezTo>
                    <a:pt x="130171" y="365719"/>
                    <a:pt x="125522" y="361070"/>
                    <a:pt x="125522" y="365719"/>
                  </a:cubicBezTo>
                  <a:lnTo>
                    <a:pt x="120873" y="365719"/>
                  </a:lnTo>
                  <a:cubicBezTo>
                    <a:pt x="120873" y="365719"/>
                    <a:pt x="120873" y="370368"/>
                    <a:pt x="116224" y="370368"/>
                  </a:cubicBezTo>
                  <a:cubicBezTo>
                    <a:pt x="111575" y="370368"/>
                    <a:pt x="111575" y="370368"/>
                    <a:pt x="111575" y="375017"/>
                  </a:cubicBezTo>
                  <a:cubicBezTo>
                    <a:pt x="116224" y="375017"/>
                    <a:pt x="111575" y="375017"/>
                    <a:pt x="111575" y="375017"/>
                  </a:cubicBezTo>
                  <a:cubicBezTo>
                    <a:pt x="116224" y="375017"/>
                    <a:pt x="116224" y="379666"/>
                    <a:pt x="111575" y="379666"/>
                  </a:cubicBezTo>
                  <a:lnTo>
                    <a:pt x="102277" y="379666"/>
                  </a:lnTo>
                  <a:lnTo>
                    <a:pt x="106926" y="384315"/>
                  </a:lnTo>
                  <a:cubicBezTo>
                    <a:pt x="111575" y="388964"/>
                    <a:pt x="102277" y="388964"/>
                    <a:pt x="102277" y="388964"/>
                  </a:cubicBezTo>
                  <a:cubicBezTo>
                    <a:pt x="97629" y="384315"/>
                    <a:pt x="92980" y="384315"/>
                    <a:pt x="92980" y="388964"/>
                  </a:cubicBezTo>
                  <a:cubicBezTo>
                    <a:pt x="92980" y="398262"/>
                    <a:pt x="88330" y="388964"/>
                    <a:pt x="88330" y="388964"/>
                  </a:cubicBezTo>
                  <a:lnTo>
                    <a:pt x="77483" y="388964"/>
                  </a:lnTo>
                  <a:cubicBezTo>
                    <a:pt x="77483" y="388964"/>
                    <a:pt x="82132" y="393613"/>
                    <a:pt x="72834" y="393613"/>
                  </a:cubicBezTo>
                  <a:cubicBezTo>
                    <a:pt x="68185" y="393613"/>
                    <a:pt x="68185" y="398262"/>
                    <a:pt x="68185" y="398262"/>
                  </a:cubicBezTo>
                  <a:lnTo>
                    <a:pt x="68185" y="402911"/>
                  </a:lnTo>
                  <a:cubicBezTo>
                    <a:pt x="68185" y="407560"/>
                    <a:pt x="63536" y="407560"/>
                    <a:pt x="63536" y="407560"/>
                  </a:cubicBezTo>
                  <a:cubicBezTo>
                    <a:pt x="63536" y="402911"/>
                    <a:pt x="58887" y="402911"/>
                    <a:pt x="58887" y="407560"/>
                  </a:cubicBezTo>
                  <a:cubicBezTo>
                    <a:pt x="58887" y="412209"/>
                    <a:pt x="63536" y="412209"/>
                    <a:pt x="58887" y="412209"/>
                  </a:cubicBezTo>
                  <a:cubicBezTo>
                    <a:pt x="54238" y="412209"/>
                    <a:pt x="54238" y="416858"/>
                    <a:pt x="58887" y="416858"/>
                  </a:cubicBezTo>
                  <a:lnTo>
                    <a:pt x="63536" y="421507"/>
                  </a:lnTo>
                  <a:lnTo>
                    <a:pt x="54238" y="421507"/>
                  </a:lnTo>
                  <a:cubicBezTo>
                    <a:pt x="54238" y="421507"/>
                    <a:pt x="49589" y="416858"/>
                    <a:pt x="54238" y="416858"/>
                  </a:cubicBezTo>
                  <a:lnTo>
                    <a:pt x="49589" y="412209"/>
                  </a:lnTo>
                  <a:cubicBezTo>
                    <a:pt x="49589" y="416858"/>
                    <a:pt x="49589" y="421507"/>
                    <a:pt x="44940" y="421507"/>
                  </a:cubicBezTo>
                  <a:cubicBezTo>
                    <a:pt x="49589" y="421507"/>
                    <a:pt x="35642" y="430805"/>
                    <a:pt x="40291" y="430805"/>
                  </a:cubicBezTo>
                  <a:lnTo>
                    <a:pt x="30993" y="430805"/>
                  </a:lnTo>
                  <a:cubicBezTo>
                    <a:pt x="35642" y="430805"/>
                    <a:pt x="30993" y="421507"/>
                    <a:pt x="30993" y="430805"/>
                  </a:cubicBezTo>
                  <a:cubicBezTo>
                    <a:pt x="30993" y="435454"/>
                    <a:pt x="26344" y="430805"/>
                    <a:pt x="30993" y="435454"/>
                  </a:cubicBezTo>
                  <a:cubicBezTo>
                    <a:pt x="30993" y="435454"/>
                    <a:pt x="30993" y="430805"/>
                    <a:pt x="35642" y="435454"/>
                  </a:cubicBezTo>
                  <a:cubicBezTo>
                    <a:pt x="35642" y="440103"/>
                    <a:pt x="26344" y="430805"/>
                    <a:pt x="30993" y="440103"/>
                  </a:cubicBezTo>
                  <a:cubicBezTo>
                    <a:pt x="30993" y="444752"/>
                    <a:pt x="26344" y="444752"/>
                    <a:pt x="26344" y="449401"/>
                  </a:cubicBezTo>
                  <a:cubicBezTo>
                    <a:pt x="26344" y="454050"/>
                    <a:pt x="26344" y="449401"/>
                    <a:pt x="26344" y="449401"/>
                  </a:cubicBezTo>
                  <a:lnTo>
                    <a:pt x="21695" y="449401"/>
                  </a:lnTo>
                  <a:cubicBezTo>
                    <a:pt x="21695" y="454050"/>
                    <a:pt x="17046" y="454050"/>
                    <a:pt x="17046" y="458699"/>
                  </a:cubicBezTo>
                  <a:cubicBezTo>
                    <a:pt x="17046" y="458699"/>
                    <a:pt x="12397" y="454050"/>
                    <a:pt x="12397" y="458699"/>
                  </a:cubicBezTo>
                  <a:cubicBezTo>
                    <a:pt x="17046" y="458699"/>
                    <a:pt x="17046" y="463348"/>
                    <a:pt x="17046" y="463348"/>
                  </a:cubicBezTo>
                  <a:cubicBezTo>
                    <a:pt x="12397" y="467997"/>
                    <a:pt x="21695" y="463348"/>
                    <a:pt x="17046" y="467997"/>
                  </a:cubicBezTo>
                  <a:cubicBezTo>
                    <a:pt x="26344" y="467997"/>
                    <a:pt x="7748" y="467997"/>
                    <a:pt x="17046" y="472646"/>
                  </a:cubicBezTo>
                  <a:cubicBezTo>
                    <a:pt x="17046" y="472646"/>
                    <a:pt x="12397" y="477295"/>
                    <a:pt x="17046" y="472646"/>
                  </a:cubicBezTo>
                  <a:cubicBezTo>
                    <a:pt x="21695" y="467997"/>
                    <a:pt x="17046" y="477295"/>
                    <a:pt x="21695" y="477295"/>
                  </a:cubicBezTo>
                  <a:cubicBezTo>
                    <a:pt x="26344" y="472646"/>
                    <a:pt x="21695" y="477295"/>
                    <a:pt x="21695" y="481944"/>
                  </a:cubicBezTo>
                  <a:cubicBezTo>
                    <a:pt x="21695" y="481944"/>
                    <a:pt x="30993" y="481944"/>
                    <a:pt x="26344" y="486593"/>
                  </a:cubicBezTo>
                  <a:cubicBezTo>
                    <a:pt x="21695" y="486593"/>
                    <a:pt x="30993" y="486593"/>
                    <a:pt x="26344" y="486593"/>
                  </a:cubicBezTo>
                  <a:lnTo>
                    <a:pt x="26344" y="491242"/>
                  </a:lnTo>
                  <a:cubicBezTo>
                    <a:pt x="21695" y="495891"/>
                    <a:pt x="26344" y="491242"/>
                    <a:pt x="21695" y="491242"/>
                  </a:cubicBezTo>
                  <a:lnTo>
                    <a:pt x="21695" y="495891"/>
                  </a:lnTo>
                  <a:cubicBezTo>
                    <a:pt x="26344" y="495891"/>
                    <a:pt x="30993" y="500540"/>
                    <a:pt x="21695" y="495891"/>
                  </a:cubicBezTo>
                  <a:lnTo>
                    <a:pt x="21695" y="500540"/>
                  </a:lnTo>
                  <a:cubicBezTo>
                    <a:pt x="34092" y="505189"/>
                    <a:pt x="30993" y="505189"/>
                    <a:pt x="26344" y="500540"/>
                  </a:cubicBezTo>
                  <a:lnTo>
                    <a:pt x="26344" y="505189"/>
                  </a:lnTo>
                  <a:cubicBezTo>
                    <a:pt x="26344" y="509838"/>
                    <a:pt x="26344" y="509838"/>
                    <a:pt x="30993" y="509838"/>
                  </a:cubicBezTo>
                  <a:cubicBezTo>
                    <a:pt x="40291" y="514486"/>
                    <a:pt x="35642" y="514486"/>
                    <a:pt x="21695" y="509838"/>
                  </a:cubicBezTo>
                  <a:cubicBezTo>
                    <a:pt x="21695" y="514486"/>
                    <a:pt x="38741" y="519135"/>
                    <a:pt x="30993" y="519135"/>
                  </a:cubicBezTo>
                  <a:cubicBezTo>
                    <a:pt x="30993" y="514486"/>
                    <a:pt x="26344" y="514486"/>
                    <a:pt x="26344" y="514486"/>
                  </a:cubicBezTo>
                  <a:cubicBezTo>
                    <a:pt x="26344" y="519135"/>
                    <a:pt x="43390" y="528433"/>
                    <a:pt x="35642" y="528433"/>
                  </a:cubicBezTo>
                  <a:lnTo>
                    <a:pt x="26344" y="519135"/>
                  </a:lnTo>
                  <a:cubicBezTo>
                    <a:pt x="30993" y="519135"/>
                    <a:pt x="30993" y="528433"/>
                    <a:pt x="30993" y="528433"/>
                  </a:cubicBezTo>
                  <a:cubicBezTo>
                    <a:pt x="35642" y="533082"/>
                    <a:pt x="30993" y="533082"/>
                    <a:pt x="30993" y="537731"/>
                  </a:cubicBezTo>
                  <a:cubicBezTo>
                    <a:pt x="40291" y="542380"/>
                    <a:pt x="35642" y="542380"/>
                    <a:pt x="26344" y="537731"/>
                  </a:cubicBezTo>
                  <a:cubicBezTo>
                    <a:pt x="26344" y="537731"/>
                    <a:pt x="21695" y="542380"/>
                    <a:pt x="26344" y="542380"/>
                  </a:cubicBezTo>
                  <a:cubicBezTo>
                    <a:pt x="30993" y="542380"/>
                    <a:pt x="26344" y="542380"/>
                    <a:pt x="26344" y="537731"/>
                  </a:cubicBezTo>
                  <a:cubicBezTo>
                    <a:pt x="30993" y="537731"/>
                    <a:pt x="30993" y="547029"/>
                    <a:pt x="26344" y="547029"/>
                  </a:cubicBezTo>
                  <a:cubicBezTo>
                    <a:pt x="26344" y="551678"/>
                    <a:pt x="30993" y="556327"/>
                    <a:pt x="26344" y="551678"/>
                  </a:cubicBezTo>
                  <a:cubicBezTo>
                    <a:pt x="21695" y="551678"/>
                    <a:pt x="21695" y="556327"/>
                    <a:pt x="21695" y="556327"/>
                  </a:cubicBezTo>
                  <a:cubicBezTo>
                    <a:pt x="30993" y="565625"/>
                    <a:pt x="30993" y="570274"/>
                    <a:pt x="17046" y="556327"/>
                  </a:cubicBezTo>
                  <a:cubicBezTo>
                    <a:pt x="12397" y="556327"/>
                    <a:pt x="12397" y="560976"/>
                    <a:pt x="21695" y="560976"/>
                  </a:cubicBezTo>
                  <a:cubicBezTo>
                    <a:pt x="17046" y="560976"/>
                    <a:pt x="17046" y="565625"/>
                    <a:pt x="17046" y="565625"/>
                  </a:cubicBezTo>
                  <a:cubicBezTo>
                    <a:pt x="17046" y="570274"/>
                    <a:pt x="21695" y="570274"/>
                    <a:pt x="21695" y="570274"/>
                  </a:cubicBezTo>
                  <a:lnTo>
                    <a:pt x="21695" y="565625"/>
                  </a:lnTo>
                  <a:cubicBezTo>
                    <a:pt x="21695" y="565625"/>
                    <a:pt x="30993" y="565625"/>
                    <a:pt x="21695" y="570274"/>
                  </a:cubicBezTo>
                  <a:cubicBezTo>
                    <a:pt x="34092" y="574923"/>
                    <a:pt x="38741" y="579572"/>
                    <a:pt x="26344" y="574923"/>
                  </a:cubicBezTo>
                  <a:cubicBezTo>
                    <a:pt x="26344" y="574923"/>
                    <a:pt x="21695" y="574923"/>
                    <a:pt x="26344" y="574923"/>
                  </a:cubicBezTo>
                  <a:cubicBezTo>
                    <a:pt x="30993" y="574923"/>
                    <a:pt x="30993" y="579572"/>
                    <a:pt x="26344" y="579572"/>
                  </a:cubicBezTo>
                  <a:cubicBezTo>
                    <a:pt x="30993" y="588870"/>
                    <a:pt x="21695" y="579572"/>
                    <a:pt x="21695" y="579572"/>
                  </a:cubicBezTo>
                  <a:lnTo>
                    <a:pt x="17046" y="584221"/>
                  </a:lnTo>
                  <a:lnTo>
                    <a:pt x="21695" y="584221"/>
                  </a:lnTo>
                  <a:cubicBezTo>
                    <a:pt x="21695" y="588870"/>
                    <a:pt x="26344" y="593519"/>
                    <a:pt x="26344" y="588870"/>
                  </a:cubicBezTo>
                  <a:cubicBezTo>
                    <a:pt x="21695" y="584221"/>
                    <a:pt x="26344" y="584221"/>
                    <a:pt x="26344" y="588870"/>
                  </a:cubicBezTo>
                  <a:lnTo>
                    <a:pt x="30993" y="588870"/>
                  </a:lnTo>
                  <a:cubicBezTo>
                    <a:pt x="35642" y="588870"/>
                    <a:pt x="30993" y="584221"/>
                    <a:pt x="35642" y="584221"/>
                  </a:cubicBezTo>
                  <a:cubicBezTo>
                    <a:pt x="35642" y="584221"/>
                    <a:pt x="44940" y="579572"/>
                    <a:pt x="40291" y="584221"/>
                  </a:cubicBezTo>
                  <a:lnTo>
                    <a:pt x="40291" y="593519"/>
                  </a:lnTo>
                  <a:cubicBezTo>
                    <a:pt x="40291" y="593519"/>
                    <a:pt x="44940" y="598168"/>
                    <a:pt x="49589" y="598168"/>
                  </a:cubicBezTo>
                  <a:lnTo>
                    <a:pt x="49589" y="593519"/>
                  </a:lnTo>
                  <a:cubicBezTo>
                    <a:pt x="44940" y="593519"/>
                    <a:pt x="44940" y="584221"/>
                    <a:pt x="49589" y="588870"/>
                  </a:cubicBezTo>
                  <a:cubicBezTo>
                    <a:pt x="49589" y="593519"/>
                    <a:pt x="49589" y="593519"/>
                    <a:pt x="54238" y="593519"/>
                  </a:cubicBezTo>
                  <a:cubicBezTo>
                    <a:pt x="71284" y="593519"/>
                    <a:pt x="54238" y="593519"/>
                    <a:pt x="58887" y="598168"/>
                  </a:cubicBezTo>
                  <a:lnTo>
                    <a:pt x="54238" y="598168"/>
                  </a:lnTo>
                  <a:lnTo>
                    <a:pt x="54238" y="602817"/>
                  </a:lnTo>
                  <a:cubicBezTo>
                    <a:pt x="58887" y="602817"/>
                    <a:pt x="58887" y="602817"/>
                    <a:pt x="58887" y="607466"/>
                  </a:cubicBezTo>
                  <a:lnTo>
                    <a:pt x="63536" y="607466"/>
                  </a:lnTo>
                  <a:cubicBezTo>
                    <a:pt x="63536" y="602817"/>
                    <a:pt x="54238" y="602817"/>
                    <a:pt x="63536" y="602817"/>
                  </a:cubicBezTo>
                  <a:cubicBezTo>
                    <a:pt x="63536" y="598168"/>
                    <a:pt x="58887" y="593519"/>
                    <a:pt x="68185" y="598168"/>
                  </a:cubicBezTo>
                  <a:lnTo>
                    <a:pt x="68185" y="602817"/>
                  </a:lnTo>
                  <a:cubicBezTo>
                    <a:pt x="68185" y="602817"/>
                    <a:pt x="85231" y="602817"/>
                    <a:pt x="68185" y="602817"/>
                  </a:cubicBezTo>
                  <a:cubicBezTo>
                    <a:pt x="68185" y="607466"/>
                    <a:pt x="63536" y="607466"/>
                    <a:pt x="68185" y="607466"/>
                  </a:cubicBezTo>
                  <a:cubicBezTo>
                    <a:pt x="77483" y="607466"/>
                    <a:pt x="63536" y="607466"/>
                    <a:pt x="63536" y="612115"/>
                  </a:cubicBezTo>
                  <a:lnTo>
                    <a:pt x="63536" y="616764"/>
                  </a:lnTo>
                  <a:cubicBezTo>
                    <a:pt x="54238" y="616764"/>
                    <a:pt x="63536" y="616764"/>
                    <a:pt x="63536" y="621413"/>
                  </a:cubicBezTo>
                  <a:cubicBezTo>
                    <a:pt x="63536" y="616764"/>
                    <a:pt x="68185" y="621413"/>
                    <a:pt x="68185" y="616764"/>
                  </a:cubicBezTo>
                  <a:cubicBezTo>
                    <a:pt x="68185" y="612115"/>
                    <a:pt x="72834" y="616764"/>
                    <a:pt x="72834" y="616764"/>
                  </a:cubicBezTo>
                  <a:cubicBezTo>
                    <a:pt x="72834" y="616764"/>
                    <a:pt x="72834" y="612115"/>
                    <a:pt x="77483" y="612115"/>
                  </a:cubicBezTo>
                  <a:cubicBezTo>
                    <a:pt x="82132" y="612115"/>
                    <a:pt x="72834" y="607466"/>
                    <a:pt x="77483" y="612115"/>
                  </a:cubicBezTo>
                  <a:cubicBezTo>
                    <a:pt x="89880" y="602817"/>
                    <a:pt x="82132" y="616764"/>
                    <a:pt x="82132" y="612115"/>
                  </a:cubicBezTo>
                  <a:cubicBezTo>
                    <a:pt x="86781" y="612115"/>
                    <a:pt x="91430" y="616764"/>
                    <a:pt x="86781" y="616764"/>
                  </a:cubicBezTo>
                  <a:cubicBezTo>
                    <a:pt x="77483" y="621413"/>
                    <a:pt x="86781" y="621413"/>
                    <a:pt x="91430" y="621413"/>
                  </a:cubicBezTo>
                  <a:lnTo>
                    <a:pt x="86781" y="621413"/>
                  </a:lnTo>
                  <a:cubicBezTo>
                    <a:pt x="82132" y="621413"/>
                    <a:pt x="82132" y="626062"/>
                    <a:pt x="82132" y="626062"/>
                  </a:cubicBezTo>
                  <a:lnTo>
                    <a:pt x="91430" y="626062"/>
                  </a:lnTo>
                  <a:lnTo>
                    <a:pt x="96079" y="626062"/>
                  </a:lnTo>
                  <a:cubicBezTo>
                    <a:pt x="96079" y="616764"/>
                    <a:pt x="105377" y="612115"/>
                    <a:pt x="105377" y="612115"/>
                  </a:cubicBezTo>
                  <a:cubicBezTo>
                    <a:pt x="105377" y="612115"/>
                    <a:pt x="100728" y="616764"/>
                    <a:pt x="100728" y="621413"/>
                  </a:cubicBezTo>
                  <a:cubicBezTo>
                    <a:pt x="100728" y="621413"/>
                    <a:pt x="100728" y="626062"/>
                    <a:pt x="100728" y="621413"/>
                  </a:cubicBezTo>
                  <a:cubicBezTo>
                    <a:pt x="110026" y="626062"/>
                    <a:pt x="105377" y="621413"/>
                    <a:pt x="110026" y="621413"/>
                  </a:cubicBezTo>
                  <a:lnTo>
                    <a:pt x="119324" y="621413"/>
                  </a:lnTo>
                  <a:cubicBezTo>
                    <a:pt x="119324" y="616764"/>
                    <a:pt x="123973" y="616764"/>
                    <a:pt x="123973" y="616764"/>
                  </a:cubicBezTo>
                  <a:lnTo>
                    <a:pt x="133271" y="616764"/>
                  </a:lnTo>
                  <a:cubicBezTo>
                    <a:pt x="128622" y="612115"/>
                    <a:pt x="133271" y="612115"/>
                    <a:pt x="133271" y="612115"/>
                  </a:cubicBezTo>
                  <a:cubicBezTo>
                    <a:pt x="133271" y="616764"/>
                    <a:pt x="137920" y="616764"/>
                    <a:pt x="137920" y="616764"/>
                  </a:cubicBezTo>
                  <a:cubicBezTo>
                    <a:pt x="133271" y="621413"/>
                    <a:pt x="142569" y="616764"/>
                    <a:pt x="142569" y="616764"/>
                  </a:cubicBezTo>
                  <a:cubicBezTo>
                    <a:pt x="137920" y="626062"/>
                    <a:pt x="142569" y="616764"/>
                    <a:pt x="142569" y="616764"/>
                  </a:cubicBezTo>
                  <a:cubicBezTo>
                    <a:pt x="147218" y="612115"/>
                    <a:pt x="142569" y="612115"/>
                    <a:pt x="147218" y="616764"/>
                  </a:cubicBezTo>
                  <a:cubicBezTo>
                    <a:pt x="147218" y="616764"/>
                    <a:pt x="147218" y="612115"/>
                    <a:pt x="151867" y="607466"/>
                  </a:cubicBezTo>
                  <a:lnTo>
                    <a:pt x="151867" y="612115"/>
                  </a:lnTo>
                  <a:cubicBezTo>
                    <a:pt x="151867" y="607466"/>
                    <a:pt x="156516" y="607466"/>
                    <a:pt x="156516" y="607466"/>
                  </a:cubicBezTo>
                  <a:cubicBezTo>
                    <a:pt x="156516" y="607466"/>
                    <a:pt x="161164" y="607466"/>
                    <a:pt x="156516" y="607466"/>
                  </a:cubicBezTo>
                  <a:lnTo>
                    <a:pt x="165813" y="607466"/>
                  </a:lnTo>
                  <a:cubicBezTo>
                    <a:pt x="165813" y="607466"/>
                    <a:pt x="156516" y="607466"/>
                    <a:pt x="161164" y="602817"/>
                  </a:cubicBezTo>
                  <a:cubicBezTo>
                    <a:pt x="165813" y="602817"/>
                    <a:pt x="165813" y="602817"/>
                    <a:pt x="170462" y="607466"/>
                  </a:cubicBezTo>
                  <a:lnTo>
                    <a:pt x="170462" y="602817"/>
                  </a:lnTo>
                  <a:cubicBezTo>
                    <a:pt x="170462" y="593519"/>
                    <a:pt x="175111" y="602817"/>
                    <a:pt x="175111" y="602817"/>
                  </a:cubicBezTo>
                  <a:cubicBezTo>
                    <a:pt x="175111" y="598168"/>
                    <a:pt x="179760" y="602817"/>
                    <a:pt x="179760" y="602817"/>
                  </a:cubicBezTo>
                  <a:cubicBezTo>
                    <a:pt x="179760" y="602817"/>
                    <a:pt x="175111" y="602817"/>
                    <a:pt x="179760" y="602817"/>
                  </a:cubicBezTo>
                  <a:cubicBezTo>
                    <a:pt x="179760" y="607466"/>
                    <a:pt x="179760" y="602817"/>
                    <a:pt x="184409" y="602817"/>
                  </a:cubicBezTo>
                  <a:cubicBezTo>
                    <a:pt x="179760" y="598168"/>
                    <a:pt x="184409" y="602817"/>
                    <a:pt x="184409" y="602817"/>
                  </a:cubicBezTo>
                  <a:cubicBezTo>
                    <a:pt x="184409" y="593519"/>
                    <a:pt x="189058" y="602817"/>
                    <a:pt x="189058" y="602817"/>
                  </a:cubicBezTo>
                  <a:cubicBezTo>
                    <a:pt x="193707" y="598168"/>
                    <a:pt x="198356" y="602817"/>
                    <a:pt x="198356" y="602817"/>
                  </a:cubicBezTo>
                  <a:cubicBezTo>
                    <a:pt x="198356" y="598168"/>
                    <a:pt x="198356" y="593519"/>
                    <a:pt x="203005" y="598168"/>
                  </a:cubicBezTo>
                  <a:cubicBezTo>
                    <a:pt x="203005" y="598168"/>
                    <a:pt x="212303" y="602817"/>
                    <a:pt x="207654" y="598168"/>
                  </a:cubicBezTo>
                  <a:lnTo>
                    <a:pt x="203005" y="593519"/>
                  </a:lnTo>
                  <a:cubicBezTo>
                    <a:pt x="207654" y="593519"/>
                    <a:pt x="212303" y="598168"/>
                    <a:pt x="212303" y="593519"/>
                  </a:cubicBezTo>
                  <a:cubicBezTo>
                    <a:pt x="203005" y="598168"/>
                    <a:pt x="207654" y="598168"/>
                    <a:pt x="216952" y="598168"/>
                  </a:cubicBezTo>
                  <a:cubicBezTo>
                    <a:pt x="216952" y="593519"/>
                    <a:pt x="221601" y="598168"/>
                    <a:pt x="221601" y="593519"/>
                  </a:cubicBezTo>
                  <a:cubicBezTo>
                    <a:pt x="216952" y="593519"/>
                    <a:pt x="216952" y="593519"/>
                    <a:pt x="221601" y="593519"/>
                  </a:cubicBezTo>
                  <a:cubicBezTo>
                    <a:pt x="230899" y="588870"/>
                    <a:pt x="226250" y="588870"/>
                    <a:pt x="230899" y="588870"/>
                  </a:cubicBezTo>
                  <a:cubicBezTo>
                    <a:pt x="230899" y="588870"/>
                    <a:pt x="230899" y="593519"/>
                    <a:pt x="240197" y="593519"/>
                  </a:cubicBezTo>
                  <a:lnTo>
                    <a:pt x="235548" y="588870"/>
                  </a:lnTo>
                  <a:cubicBezTo>
                    <a:pt x="240197" y="584221"/>
                    <a:pt x="240197" y="584221"/>
                    <a:pt x="244846" y="588870"/>
                  </a:cubicBezTo>
                  <a:cubicBezTo>
                    <a:pt x="244846" y="588870"/>
                    <a:pt x="254144" y="584221"/>
                    <a:pt x="249495" y="588870"/>
                  </a:cubicBezTo>
                  <a:lnTo>
                    <a:pt x="254144" y="588870"/>
                  </a:lnTo>
                  <a:cubicBezTo>
                    <a:pt x="254144" y="588870"/>
                    <a:pt x="254144" y="584221"/>
                    <a:pt x="258793" y="588870"/>
                  </a:cubicBezTo>
                  <a:cubicBezTo>
                    <a:pt x="258793" y="584221"/>
                    <a:pt x="258793" y="588870"/>
                    <a:pt x="263442" y="588870"/>
                  </a:cubicBezTo>
                  <a:cubicBezTo>
                    <a:pt x="263442" y="588870"/>
                    <a:pt x="263442" y="584221"/>
                    <a:pt x="268091" y="584221"/>
                  </a:cubicBezTo>
                  <a:lnTo>
                    <a:pt x="289786" y="560976"/>
                  </a:lnTo>
                  <a:lnTo>
                    <a:pt x="294435" y="560976"/>
                  </a:lnTo>
                  <a:lnTo>
                    <a:pt x="294435" y="556327"/>
                  </a:lnTo>
                  <a:cubicBezTo>
                    <a:pt x="294435" y="556327"/>
                    <a:pt x="299084" y="551678"/>
                    <a:pt x="299084" y="547029"/>
                  </a:cubicBezTo>
                  <a:lnTo>
                    <a:pt x="303733" y="547029"/>
                  </a:lnTo>
                  <a:lnTo>
                    <a:pt x="303733" y="542380"/>
                  </a:lnTo>
                  <a:lnTo>
                    <a:pt x="308382" y="542380"/>
                  </a:lnTo>
                  <a:lnTo>
                    <a:pt x="317680" y="533082"/>
                  </a:lnTo>
                  <a:lnTo>
                    <a:pt x="317680" y="528433"/>
                  </a:lnTo>
                  <a:lnTo>
                    <a:pt x="322329" y="528433"/>
                  </a:lnTo>
                  <a:lnTo>
                    <a:pt x="322329" y="523784"/>
                  </a:lnTo>
                  <a:lnTo>
                    <a:pt x="326978" y="523784"/>
                  </a:lnTo>
                  <a:lnTo>
                    <a:pt x="326978" y="520685"/>
                  </a:lnTo>
                  <a:lnTo>
                    <a:pt x="331627" y="520685"/>
                  </a:lnTo>
                  <a:lnTo>
                    <a:pt x="336276" y="525334"/>
                  </a:lnTo>
                  <a:lnTo>
                    <a:pt x="336276" y="520685"/>
                  </a:lnTo>
                  <a:lnTo>
                    <a:pt x="340925" y="516036"/>
                  </a:lnTo>
                  <a:lnTo>
                    <a:pt x="345574" y="516036"/>
                  </a:lnTo>
                  <a:lnTo>
                    <a:pt x="345574" y="511387"/>
                  </a:lnTo>
                  <a:lnTo>
                    <a:pt x="345574" y="506738"/>
                  </a:lnTo>
                  <a:lnTo>
                    <a:pt x="350223" y="506738"/>
                  </a:lnTo>
                  <a:lnTo>
                    <a:pt x="367269" y="492791"/>
                  </a:lnTo>
                  <a:lnTo>
                    <a:pt x="367269" y="488142"/>
                  </a:lnTo>
                  <a:lnTo>
                    <a:pt x="371918" y="488142"/>
                  </a:lnTo>
                  <a:lnTo>
                    <a:pt x="371918" y="483493"/>
                  </a:lnTo>
                  <a:lnTo>
                    <a:pt x="376567" y="483493"/>
                  </a:lnTo>
                  <a:lnTo>
                    <a:pt x="381216" y="478844"/>
                  </a:lnTo>
                  <a:lnTo>
                    <a:pt x="381216" y="474195"/>
                  </a:lnTo>
                  <a:lnTo>
                    <a:pt x="385865" y="474195"/>
                  </a:lnTo>
                  <a:lnTo>
                    <a:pt x="385865" y="469546"/>
                  </a:lnTo>
                  <a:lnTo>
                    <a:pt x="390514" y="469546"/>
                  </a:lnTo>
                  <a:lnTo>
                    <a:pt x="395163" y="460248"/>
                  </a:lnTo>
                  <a:lnTo>
                    <a:pt x="395163" y="455600"/>
                  </a:lnTo>
                  <a:lnTo>
                    <a:pt x="399812" y="450951"/>
                  </a:lnTo>
                  <a:lnTo>
                    <a:pt x="399812" y="446301"/>
                  </a:lnTo>
                  <a:cubicBezTo>
                    <a:pt x="385865" y="446301"/>
                    <a:pt x="382766" y="446301"/>
                    <a:pt x="382766" y="446301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753" name="Freeform: Shape 2752">
              <a:extLst>
                <a:ext uri="{FF2B5EF4-FFF2-40B4-BE49-F238E27FC236}">
                  <a16:creationId xmlns:a16="http://schemas.microsoft.com/office/drawing/2014/main" id="{1BD89084-3E05-64B2-C186-369A1EABBDA4}"/>
                </a:ext>
              </a:extLst>
            </p:cNvPr>
            <p:cNvSpPr/>
            <p:nvPr/>
          </p:nvSpPr>
          <p:spPr>
            <a:xfrm>
              <a:off x="9536939" y="2092462"/>
              <a:ext cx="44696" cy="59826"/>
            </a:xfrm>
            <a:custGeom>
              <a:avLst/>
              <a:gdLst>
                <a:gd name="connsiteX0" fmla="*/ 4383 w 0"/>
                <a:gd name="connsiteY0" fmla="*/ 6199 h 0"/>
                <a:gd name="connsiteX1" fmla="*/ 1284 w 0"/>
                <a:gd name="connsiteY1" fmla="*/ 0 h 0"/>
                <a:gd name="connsiteX2" fmla="*/ 4383 w 0"/>
                <a:gd name="connsiteY2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4383" y="6199"/>
                  </a:moveTo>
                  <a:cubicBezTo>
                    <a:pt x="7482" y="6199"/>
                    <a:pt x="7482" y="0"/>
                    <a:pt x="1284" y="0"/>
                  </a:cubicBezTo>
                  <a:cubicBezTo>
                    <a:pt x="-1816" y="1550"/>
                    <a:pt x="1284" y="6199"/>
                    <a:pt x="4383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754" name="Freeform: Shape 2753">
              <a:extLst>
                <a:ext uri="{FF2B5EF4-FFF2-40B4-BE49-F238E27FC236}">
                  <a16:creationId xmlns:a16="http://schemas.microsoft.com/office/drawing/2014/main" id="{BCA5EAE3-E782-3951-658E-74E0D966172F}"/>
                </a:ext>
              </a:extLst>
            </p:cNvPr>
            <p:cNvSpPr/>
            <p:nvPr/>
          </p:nvSpPr>
          <p:spPr>
            <a:xfrm>
              <a:off x="9803846" y="2224074"/>
              <a:ext cx="44696" cy="59826"/>
            </a:xfrm>
            <a:custGeom>
              <a:avLst/>
              <a:gdLst>
                <a:gd name="connsiteX0" fmla="*/ 4821 w 0"/>
                <a:gd name="connsiteY0" fmla="*/ 6199 h 0"/>
                <a:gd name="connsiteX1" fmla="*/ 4821 w 0"/>
                <a:gd name="connsiteY1" fmla="*/ 0 h 0"/>
                <a:gd name="connsiteX2" fmla="*/ 4821 w 0"/>
                <a:gd name="connsiteY2" fmla="*/ 61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4821" y="6199"/>
                  </a:moveTo>
                  <a:cubicBezTo>
                    <a:pt x="11020" y="6199"/>
                    <a:pt x="4821" y="0"/>
                    <a:pt x="4821" y="0"/>
                  </a:cubicBezTo>
                  <a:cubicBezTo>
                    <a:pt x="4821" y="0"/>
                    <a:pt x="-6026" y="0"/>
                    <a:pt x="4821" y="619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756" name="Freeform: Shape 2755">
              <a:extLst>
                <a:ext uri="{FF2B5EF4-FFF2-40B4-BE49-F238E27FC236}">
                  <a16:creationId xmlns:a16="http://schemas.microsoft.com/office/drawing/2014/main" id="{10AEFBC7-9E64-7A29-7CB5-D526E4BB205F}"/>
                </a:ext>
              </a:extLst>
            </p:cNvPr>
            <p:cNvSpPr/>
            <p:nvPr/>
          </p:nvSpPr>
          <p:spPr>
            <a:xfrm>
              <a:off x="9580866" y="3163326"/>
              <a:ext cx="44696" cy="59826"/>
            </a:xfrm>
            <a:custGeom>
              <a:avLst/>
              <a:gdLst>
                <a:gd name="connsiteX0" fmla="*/ 4649 w 0"/>
                <a:gd name="connsiteY0" fmla="*/ 0 h 0"/>
                <a:gd name="connsiteX1" fmla="*/ 4649 w 0"/>
                <a:gd name="connsiteY1" fmla="*/ 6199 h 0"/>
                <a:gd name="connsiteX2" fmla="*/ 4649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4649" y="0"/>
                  </a:moveTo>
                  <a:cubicBezTo>
                    <a:pt x="-1550" y="0"/>
                    <a:pt x="-1550" y="6199"/>
                    <a:pt x="4649" y="6199"/>
                  </a:cubicBezTo>
                  <a:lnTo>
                    <a:pt x="4649" y="0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757" name="Freeform: Shape 2756">
              <a:extLst>
                <a:ext uri="{FF2B5EF4-FFF2-40B4-BE49-F238E27FC236}">
                  <a16:creationId xmlns:a16="http://schemas.microsoft.com/office/drawing/2014/main" id="{32CAF95F-D5DE-ECFF-C1BD-E70408352119}"/>
                </a:ext>
              </a:extLst>
            </p:cNvPr>
            <p:cNvSpPr/>
            <p:nvPr/>
          </p:nvSpPr>
          <p:spPr>
            <a:xfrm>
              <a:off x="9747231" y="3361773"/>
              <a:ext cx="44696" cy="59826"/>
            </a:xfrm>
            <a:custGeom>
              <a:avLst/>
              <a:gdLst>
                <a:gd name="connsiteX0" fmla="*/ 2755 w 0"/>
                <a:gd name="connsiteY0" fmla="*/ 1284 h 0"/>
                <a:gd name="connsiteX1" fmla="*/ 2755 w 0"/>
                <a:gd name="connsiteY1" fmla="*/ 4383 h 0"/>
                <a:gd name="connsiteX2" fmla="*/ 2755 w 0"/>
                <a:gd name="connsiteY2" fmla="*/ 12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755" y="1284"/>
                  </a:moveTo>
                  <a:cubicBezTo>
                    <a:pt x="2755" y="-1816"/>
                    <a:pt x="-3444" y="1284"/>
                    <a:pt x="2755" y="4383"/>
                  </a:cubicBezTo>
                  <a:cubicBezTo>
                    <a:pt x="7404" y="4383"/>
                    <a:pt x="7404" y="1284"/>
                    <a:pt x="2755" y="1284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758" name="Freeform: Shape 2757">
              <a:extLst>
                <a:ext uri="{FF2B5EF4-FFF2-40B4-BE49-F238E27FC236}">
                  <a16:creationId xmlns:a16="http://schemas.microsoft.com/office/drawing/2014/main" id="{E30CBEB9-B3FE-98D0-F779-C1B1F400A31A}"/>
                </a:ext>
              </a:extLst>
            </p:cNvPr>
            <p:cNvSpPr/>
            <p:nvPr/>
          </p:nvSpPr>
          <p:spPr>
            <a:xfrm>
              <a:off x="9578634" y="3187255"/>
              <a:ext cx="44696" cy="59826"/>
            </a:xfrm>
            <a:custGeom>
              <a:avLst/>
              <a:gdLst>
                <a:gd name="connsiteX0" fmla="*/ 2325 w 0"/>
                <a:gd name="connsiteY0" fmla="*/ 0 h 0"/>
                <a:gd name="connsiteX1" fmla="*/ 2325 w 0"/>
                <a:gd name="connsiteY1" fmla="*/ 6199 h 0"/>
                <a:gd name="connsiteX2" fmla="*/ 2325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325" y="0"/>
                  </a:moveTo>
                  <a:cubicBezTo>
                    <a:pt x="-775" y="0"/>
                    <a:pt x="-775" y="6199"/>
                    <a:pt x="2325" y="6199"/>
                  </a:cubicBezTo>
                  <a:cubicBezTo>
                    <a:pt x="2325" y="4649"/>
                    <a:pt x="5424" y="4649"/>
                    <a:pt x="2325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761" name="Freeform: Shape 2760">
              <a:extLst>
                <a:ext uri="{FF2B5EF4-FFF2-40B4-BE49-F238E27FC236}">
                  <a16:creationId xmlns:a16="http://schemas.microsoft.com/office/drawing/2014/main" id="{91D79F78-75DB-D75B-7802-300506B9FC77}"/>
                </a:ext>
              </a:extLst>
            </p:cNvPr>
            <p:cNvSpPr/>
            <p:nvPr/>
          </p:nvSpPr>
          <p:spPr>
            <a:xfrm>
              <a:off x="9729355" y="3336819"/>
              <a:ext cx="44696" cy="59826"/>
            </a:xfrm>
            <a:custGeom>
              <a:avLst/>
              <a:gdLst>
                <a:gd name="connsiteX0" fmla="*/ 2755 w 0"/>
                <a:gd name="connsiteY0" fmla="*/ 0 h 0"/>
                <a:gd name="connsiteX1" fmla="*/ 2755 w 0"/>
                <a:gd name="connsiteY1" fmla="*/ 6199 h 0"/>
                <a:gd name="connsiteX2" fmla="*/ 2755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2755" y="0"/>
                  </a:moveTo>
                  <a:lnTo>
                    <a:pt x="2755" y="6199"/>
                  </a:lnTo>
                  <a:cubicBezTo>
                    <a:pt x="2755" y="0"/>
                    <a:pt x="-3444" y="0"/>
                    <a:pt x="2755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762" name="Freeform: Shape 2761">
              <a:extLst>
                <a:ext uri="{FF2B5EF4-FFF2-40B4-BE49-F238E27FC236}">
                  <a16:creationId xmlns:a16="http://schemas.microsoft.com/office/drawing/2014/main" id="{9BC79775-1378-156D-2E31-D3626658C990}"/>
                </a:ext>
              </a:extLst>
            </p:cNvPr>
            <p:cNvSpPr/>
            <p:nvPr/>
          </p:nvSpPr>
          <p:spPr>
            <a:xfrm>
              <a:off x="9651401" y="3280980"/>
              <a:ext cx="44696" cy="59826"/>
            </a:xfrm>
            <a:custGeom>
              <a:avLst/>
              <a:gdLst>
                <a:gd name="connsiteX0" fmla="*/ 1889 w 0"/>
                <a:gd name="connsiteY0" fmla="*/ 2066 h 0"/>
                <a:gd name="connsiteX1" fmla="*/ 8087 w 0"/>
                <a:gd name="connsiteY1" fmla="*/ 2066 h 0"/>
                <a:gd name="connsiteX2" fmla="*/ 1889 w 0"/>
                <a:gd name="connsiteY2" fmla="*/ 206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1889" y="2066"/>
                  </a:moveTo>
                  <a:cubicBezTo>
                    <a:pt x="8087" y="8265"/>
                    <a:pt x="8087" y="2066"/>
                    <a:pt x="8087" y="2066"/>
                  </a:cubicBezTo>
                  <a:cubicBezTo>
                    <a:pt x="1889" y="-2583"/>
                    <a:pt x="-2760" y="2066"/>
                    <a:pt x="1889" y="2066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763" name="Freeform: Shape 2762">
              <a:extLst>
                <a:ext uri="{FF2B5EF4-FFF2-40B4-BE49-F238E27FC236}">
                  <a16:creationId xmlns:a16="http://schemas.microsoft.com/office/drawing/2014/main" id="{BCD6FA33-76F7-B0D1-9094-AD543682DE48}"/>
                </a:ext>
              </a:extLst>
            </p:cNvPr>
            <p:cNvSpPr/>
            <p:nvPr/>
          </p:nvSpPr>
          <p:spPr>
            <a:xfrm>
              <a:off x="9656849" y="3121448"/>
              <a:ext cx="44696" cy="59826"/>
            </a:xfrm>
            <a:custGeom>
              <a:avLst/>
              <a:gdLst>
                <a:gd name="connsiteX0" fmla="*/ 6199 w 15496"/>
                <a:gd name="connsiteY0" fmla="*/ 0 h 0"/>
                <a:gd name="connsiteX1" fmla="*/ 0 w 15496"/>
                <a:gd name="connsiteY1" fmla="*/ 0 h 0"/>
                <a:gd name="connsiteX2" fmla="*/ 6199 w 15496"/>
                <a:gd name="connsiteY2" fmla="*/ 6199 h 0"/>
                <a:gd name="connsiteX3" fmla="*/ 12397 w 15496"/>
                <a:gd name="connsiteY3" fmla="*/ 6199 h 0"/>
                <a:gd name="connsiteX4" fmla="*/ 12397 w 15496"/>
                <a:gd name="connsiteY4" fmla="*/ 6199 h 0"/>
                <a:gd name="connsiteX5" fmla="*/ 6199 w 15496"/>
                <a:gd name="connsiteY5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496">
                  <a:moveTo>
                    <a:pt x="6199" y="0"/>
                  </a:moveTo>
                  <a:lnTo>
                    <a:pt x="0" y="0"/>
                  </a:lnTo>
                  <a:cubicBezTo>
                    <a:pt x="0" y="6199"/>
                    <a:pt x="6199" y="6199"/>
                    <a:pt x="6199" y="6199"/>
                  </a:cubicBezTo>
                  <a:lnTo>
                    <a:pt x="12397" y="6199"/>
                  </a:lnTo>
                  <a:cubicBezTo>
                    <a:pt x="18596" y="6199"/>
                    <a:pt x="18596" y="6199"/>
                    <a:pt x="12397" y="6199"/>
                  </a:cubicBezTo>
                  <a:cubicBezTo>
                    <a:pt x="6199" y="6199"/>
                    <a:pt x="10848" y="0"/>
                    <a:pt x="6199" y="0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764" name="Freeform: Shape 2763">
              <a:extLst>
                <a:ext uri="{FF2B5EF4-FFF2-40B4-BE49-F238E27FC236}">
                  <a16:creationId xmlns:a16="http://schemas.microsoft.com/office/drawing/2014/main" id="{B8AF476D-5788-7139-1F71-5DAF8E834B74}"/>
                </a:ext>
              </a:extLst>
            </p:cNvPr>
            <p:cNvSpPr/>
            <p:nvPr/>
          </p:nvSpPr>
          <p:spPr>
            <a:xfrm>
              <a:off x="9617616" y="3229133"/>
              <a:ext cx="44696" cy="59826"/>
            </a:xfrm>
            <a:custGeom>
              <a:avLst/>
              <a:gdLst>
                <a:gd name="connsiteX0" fmla="*/ 2755 w 0"/>
                <a:gd name="connsiteY0" fmla="*/ 4649 h 0"/>
                <a:gd name="connsiteX1" fmla="*/ 8953 w 0"/>
                <a:gd name="connsiteY1" fmla="*/ 10848 h 0"/>
                <a:gd name="connsiteX2" fmla="*/ 2755 w 0"/>
                <a:gd name="connsiteY2" fmla="*/ 0 h 0"/>
                <a:gd name="connsiteX3" fmla="*/ 2755 w 0"/>
                <a:gd name="connsiteY3" fmla="*/ 464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2755" y="4649"/>
                  </a:moveTo>
                  <a:lnTo>
                    <a:pt x="8953" y="10848"/>
                  </a:lnTo>
                  <a:cubicBezTo>
                    <a:pt x="8953" y="4649"/>
                    <a:pt x="8953" y="4649"/>
                    <a:pt x="2755" y="0"/>
                  </a:cubicBezTo>
                  <a:cubicBezTo>
                    <a:pt x="2755" y="0"/>
                    <a:pt x="-3444" y="4649"/>
                    <a:pt x="2755" y="4649"/>
                  </a:cubicBezTo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765" name="Freeform: Shape 2764">
              <a:extLst>
                <a:ext uri="{FF2B5EF4-FFF2-40B4-BE49-F238E27FC236}">
                  <a16:creationId xmlns:a16="http://schemas.microsoft.com/office/drawing/2014/main" id="{D1770920-618E-0258-6E25-3D29B631CDDB}"/>
                </a:ext>
              </a:extLst>
            </p:cNvPr>
            <p:cNvSpPr/>
            <p:nvPr/>
          </p:nvSpPr>
          <p:spPr>
            <a:xfrm>
              <a:off x="9615133" y="3125436"/>
              <a:ext cx="44696" cy="59826"/>
            </a:xfrm>
            <a:custGeom>
              <a:avLst/>
              <a:gdLst>
                <a:gd name="connsiteX0" fmla="*/ 11364 w 15496"/>
                <a:gd name="connsiteY0" fmla="*/ 6715 h 0"/>
                <a:gd name="connsiteX1" fmla="*/ 11364 w 15496"/>
                <a:gd name="connsiteY1" fmla="*/ 2066 h 0"/>
                <a:gd name="connsiteX2" fmla="*/ 6715 w 15496"/>
                <a:gd name="connsiteY2" fmla="*/ 2066 h 0"/>
                <a:gd name="connsiteX3" fmla="*/ 2066 w 15496"/>
                <a:gd name="connsiteY3" fmla="*/ 2066 h 0"/>
                <a:gd name="connsiteX4" fmla="*/ 2066 w 15496"/>
                <a:gd name="connsiteY4" fmla="*/ 6715 h 0"/>
                <a:gd name="connsiteX5" fmla="*/ 11364 w 15496"/>
                <a:gd name="connsiteY5" fmla="*/ 11364 h 0"/>
                <a:gd name="connsiteX6" fmla="*/ 16013 w 15496"/>
                <a:gd name="connsiteY6" fmla="*/ 6715 h 0"/>
                <a:gd name="connsiteX7" fmla="*/ 20662 w 15496"/>
                <a:gd name="connsiteY7" fmla="*/ 6715 h 0"/>
                <a:gd name="connsiteX8" fmla="*/ 11364 w 15496"/>
                <a:gd name="connsiteY8" fmla="*/ 671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496">
                  <a:moveTo>
                    <a:pt x="11364" y="6715"/>
                  </a:moveTo>
                  <a:cubicBezTo>
                    <a:pt x="11364" y="2066"/>
                    <a:pt x="16013" y="2066"/>
                    <a:pt x="11364" y="2066"/>
                  </a:cubicBezTo>
                  <a:cubicBezTo>
                    <a:pt x="6715" y="-2583"/>
                    <a:pt x="11364" y="2066"/>
                    <a:pt x="6715" y="2066"/>
                  </a:cubicBezTo>
                  <a:cubicBezTo>
                    <a:pt x="2066" y="2066"/>
                    <a:pt x="6715" y="-2583"/>
                    <a:pt x="2066" y="2066"/>
                  </a:cubicBezTo>
                  <a:cubicBezTo>
                    <a:pt x="-2583" y="2066"/>
                    <a:pt x="2066" y="6715"/>
                    <a:pt x="2066" y="6715"/>
                  </a:cubicBezTo>
                  <a:cubicBezTo>
                    <a:pt x="11364" y="6715"/>
                    <a:pt x="2066" y="14463"/>
                    <a:pt x="11364" y="11364"/>
                  </a:cubicBezTo>
                  <a:cubicBezTo>
                    <a:pt x="16013" y="11364"/>
                    <a:pt x="16013" y="6715"/>
                    <a:pt x="16013" y="6715"/>
                  </a:cubicBezTo>
                  <a:lnTo>
                    <a:pt x="20662" y="6715"/>
                  </a:lnTo>
                  <a:lnTo>
                    <a:pt x="11364" y="6715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766" name="Freeform: Shape 2765">
              <a:extLst>
                <a:ext uri="{FF2B5EF4-FFF2-40B4-BE49-F238E27FC236}">
                  <a16:creationId xmlns:a16="http://schemas.microsoft.com/office/drawing/2014/main" id="{93D75046-EB84-94F3-7EEA-342CADFB4E7C}"/>
                </a:ext>
              </a:extLst>
            </p:cNvPr>
            <p:cNvSpPr/>
            <p:nvPr/>
          </p:nvSpPr>
          <p:spPr>
            <a:xfrm>
              <a:off x="9594274" y="3276991"/>
              <a:ext cx="44696" cy="59826"/>
            </a:xfrm>
            <a:custGeom>
              <a:avLst/>
              <a:gdLst>
                <a:gd name="connsiteX0" fmla="*/ 0 w 0"/>
                <a:gd name="connsiteY0" fmla="*/ 3099 h 0"/>
                <a:gd name="connsiteX1" fmla="*/ 0 w 0"/>
                <a:gd name="connsiteY1" fmla="*/ 0 h 0"/>
                <a:gd name="connsiteX2" fmla="*/ 0 w 0"/>
                <a:gd name="connsiteY2" fmla="*/ 309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3099"/>
                  </a:moveTo>
                  <a:cubicBezTo>
                    <a:pt x="0" y="3099"/>
                    <a:pt x="6199" y="0"/>
                    <a:pt x="0" y="0"/>
                  </a:cubicBezTo>
                  <a:lnTo>
                    <a:pt x="0" y="3099"/>
                  </a:lnTo>
                  <a:close/>
                </a:path>
              </a:pathLst>
            </a:custGeom>
            <a:solidFill>
              <a:schemeClr val="accent1"/>
            </a:solidFill>
            <a:ln w="7743" cap="flat">
              <a:solidFill>
                <a:srgbClr val="F4F4F4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+mj-lt"/>
              </a:endParaRPr>
            </a:p>
          </p:txBody>
        </p:sp>
      </p:grpSp>
      <p:sp>
        <p:nvSpPr>
          <p:cNvPr id="2768" name="Freeform: Shape 2767">
            <a:extLst>
              <a:ext uri="{FF2B5EF4-FFF2-40B4-BE49-F238E27FC236}">
                <a16:creationId xmlns:a16="http://schemas.microsoft.com/office/drawing/2014/main" id="{2CF6789C-A607-0312-6C50-BBCF4BC0D5F7}"/>
              </a:ext>
            </a:extLst>
          </p:cNvPr>
          <p:cNvSpPr/>
          <p:nvPr/>
        </p:nvSpPr>
        <p:spPr>
          <a:xfrm>
            <a:off x="10309399" y="2738570"/>
            <a:ext cx="44696" cy="59826"/>
          </a:xfrm>
          <a:custGeom>
            <a:avLst/>
            <a:gdLst>
              <a:gd name="connsiteX0" fmla="*/ 10848 w 0"/>
              <a:gd name="connsiteY0" fmla="*/ 10848 h 0"/>
              <a:gd name="connsiteX1" fmla="*/ 10848 w 0"/>
              <a:gd name="connsiteY1" fmla="*/ 4649 h 0"/>
              <a:gd name="connsiteX2" fmla="*/ 0 w 0"/>
              <a:gd name="connsiteY2" fmla="*/ 4649 h 0"/>
              <a:gd name="connsiteX3" fmla="*/ 6199 w 0"/>
              <a:gd name="connsiteY3" fmla="*/ 10848 h 0"/>
              <a:gd name="connsiteX4" fmla="*/ 10848 w 0"/>
              <a:gd name="connsiteY4" fmla="*/ 10848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>
                <a:moveTo>
                  <a:pt x="10848" y="10848"/>
                </a:moveTo>
                <a:lnTo>
                  <a:pt x="10848" y="4649"/>
                </a:lnTo>
                <a:cubicBezTo>
                  <a:pt x="4649" y="-1550"/>
                  <a:pt x="4649" y="-1550"/>
                  <a:pt x="0" y="4649"/>
                </a:cubicBezTo>
                <a:cubicBezTo>
                  <a:pt x="0" y="4649"/>
                  <a:pt x="0" y="10848"/>
                  <a:pt x="6199" y="10848"/>
                </a:cubicBezTo>
                <a:cubicBezTo>
                  <a:pt x="6199" y="10848"/>
                  <a:pt x="6199" y="10848"/>
                  <a:pt x="10848" y="10848"/>
                </a:cubicBezTo>
              </a:path>
            </a:pathLst>
          </a:custGeom>
          <a:solidFill>
            <a:schemeClr val="accent1"/>
          </a:solidFill>
          <a:ln w="7743" cap="flat">
            <a:solidFill>
              <a:srgbClr val="F4F4F4"/>
            </a:solidFill>
            <a:prstDash val="solid"/>
            <a:miter/>
          </a:ln>
        </p:spPr>
        <p:txBody>
          <a:bodyPr rtlCol="0" anchor="ctr"/>
          <a:lstStyle/>
          <a:p>
            <a:endParaRPr lang="en-US">
              <a:latin typeface="+mj-lt"/>
            </a:endParaRPr>
          </a:p>
        </p:txBody>
      </p:sp>
      <p:pic>
        <p:nvPicPr>
          <p:cNvPr id="2805" name="Picture 2804">
            <a:extLst>
              <a:ext uri="{FF2B5EF4-FFF2-40B4-BE49-F238E27FC236}">
                <a16:creationId xmlns:a16="http://schemas.microsoft.com/office/drawing/2014/main" id="{7CF22A69-80D3-59BF-F6CC-72B05C3291F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6752" y="4234718"/>
            <a:ext cx="468000" cy="468000"/>
          </a:xfrm>
          <a:prstGeom prst="rect">
            <a:avLst/>
          </a:prstGeom>
        </p:spPr>
      </p:pic>
      <p:sp>
        <p:nvSpPr>
          <p:cNvPr id="2806" name="TextBox 2805">
            <a:extLst>
              <a:ext uri="{FF2B5EF4-FFF2-40B4-BE49-F238E27FC236}">
                <a16:creationId xmlns:a16="http://schemas.microsoft.com/office/drawing/2014/main" id="{AFDF38ED-7F7B-A73B-1350-154929FEFDB4}"/>
              </a:ext>
            </a:extLst>
          </p:cNvPr>
          <p:cNvSpPr txBox="1"/>
          <p:nvPr/>
        </p:nvSpPr>
        <p:spPr>
          <a:xfrm>
            <a:off x="9908276" y="4303610"/>
            <a:ext cx="22382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 b="1" dirty="0">
                <a:solidFill>
                  <a:schemeClr val="accent2"/>
                </a:solidFill>
              </a:rPr>
              <a:t>Finland</a:t>
            </a:r>
            <a:r>
              <a:rPr lang="en-GB" sz="1400" dirty="0"/>
              <a:t> performance primarily driven by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dirty="0"/>
              <a:t>Helsinki University Hospital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dirty="0"/>
              <a:t>Finnish Vaccine Research Network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GB" sz="1400" dirty="0"/>
              <a:t>Turku and Oulu research centres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GB" sz="1400" dirty="0" err="1"/>
          </a:p>
        </p:txBody>
      </p:sp>
      <p:sp>
        <p:nvSpPr>
          <p:cNvPr id="2807" name="Content Placeholder 4">
            <a:extLst>
              <a:ext uri="{FF2B5EF4-FFF2-40B4-BE49-F238E27FC236}">
                <a16:creationId xmlns:a16="http://schemas.microsoft.com/office/drawing/2014/main" id="{DCE3AAE1-7383-0A68-7884-9498A4D12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4693" y="1286359"/>
            <a:ext cx="5752249" cy="4994125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en-US" b="1" dirty="0">
                <a:solidFill>
                  <a:schemeClr val="accent2"/>
                </a:solidFill>
              </a:rPr>
              <a:t>Key therapeutic areas </a:t>
            </a:r>
            <a:r>
              <a:rPr lang="en-US" dirty="0"/>
              <a:t>include: Neurology, Ophthalmology, Hematology, Oncology and Infectious Disease.</a:t>
            </a:r>
          </a:p>
          <a:p>
            <a:pPr>
              <a:spcAft>
                <a:spcPts val="1200"/>
              </a:spcAft>
            </a:pPr>
            <a:r>
              <a:rPr lang="en-US" dirty="0"/>
              <a:t>The Nordic countries are uniquely positioned for </a:t>
            </a:r>
            <a:r>
              <a:rPr lang="en-US" b="1" dirty="0">
                <a:solidFill>
                  <a:schemeClr val="accent2"/>
                </a:solidFill>
              </a:rPr>
              <a:t>rare disease research </a:t>
            </a:r>
            <a:r>
              <a:rPr lang="en-US" dirty="0"/>
              <a:t>because of:</a:t>
            </a:r>
            <a:endParaRPr lang="en-GB" dirty="0"/>
          </a:p>
          <a:p>
            <a:pPr lvl="2">
              <a:spcBef>
                <a:spcPts val="0"/>
              </a:spcBef>
              <a:buClr>
                <a:schemeClr val="bg1"/>
              </a:buClr>
            </a:pPr>
            <a:r>
              <a:rPr lang="en-GB" dirty="0"/>
              <a:t>Centralised healthcare systems</a:t>
            </a:r>
          </a:p>
          <a:p>
            <a:pPr lvl="2">
              <a:buClr>
                <a:schemeClr val="bg1"/>
              </a:buClr>
            </a:pPr>
            <a:r>
              <a:rPr lang="en-GB" dirty="0"/>
              <a:t>Healthcare data and national registries</a:t>
            </a:r>
          </a:p>
          <a:p>
            <a:pPr lvl="2">
              <a:buClr>
                <a:schemeClr val="bg1"/>
              </a:buClr>
            </a:pPr>
            <a:r>
              <a:rPr lang="en-GB" dirty="0"/>
              <a:t>Specialist referral centres</a:t>
            </a:r>
          </a:p>
          <a:p>
            <a:pPr lvl="2">
              <a:buClr>
                <a:schemeClr val="bg1"/>
              </a:buClr>
            </a:pPr>
            <a:r>
              <a:rPr lang="en-GB" dirty="0"/>
              <a:t>Strong longitudinal patient follow-up</a:t>
            </a:r>
          </a:p>
          <a:p>
            <a:pPr lvl="2">
              <a:spcAft>
                <a:spcPts val="1200"/>
              </a:spcAft>
              <a:buClr>
                <a:schemeClr val="bg1"/>
              </a:buClr>
            </a:pPr>
            <a:r>
              <a:rPr lang="en-GB" dirty="0"/>
              <a:t>Efficient patient identification</a:t>
            </a:r>
          </a:p>
          <a:p>
            <a:pPr>
              <a:spcAft>
                <a:spcPts val="1200"/>
              </a:spcAft>
            </a:pPr>
            <a:r>
              <a:rPr lang="en-GB" b="1" dirty="0">
                <a:solidFill>
                  <a:schemeClr val="accent2"/>
                </a:solidFill>
              </a:rPr>
              <a:t>Investigator-Led Networks: </a:t>
            </a:r>
            <a:r>
              <a:rPr lang="en-GB" dirty="0"/>
              <a:t>TRICALS (ALS), EPON (Oncology), Neurology &amp; </a:t>
            </a:r>
            <a:r>
              <a:rPr lang="en-GB" dirty="0" err="1"/>
              <a:t>Opthalmology</a:t>
            </a:r>
            <a:endParaRPr lang="en-GB" dirty="0"/>
          </a:p>
          <a:p>
            <a:pPr>
              <a:spcAft>
                <a:spcPts val="1200"/>
              </a:spcAft>
            </a:pPr>
            <a:r>
              <a:rPr lang="en-GB" b="1" dirty="0">
                <a:solidFill>
                  <a:schemeClr val="accent2"/>
                </a:solidFill>
              </a:rPr>
              <a:t>Cutting Edge Development: </a:t>
            </a:r>
            <a:r>
              <a:rPr lang="en-GB" dirty="0"/>
              <a:t>Phase 1 Oncology; precision medicine &amp; biomarker neurology programmes</a:t>
            </a:r>
          </a:p>
          <a:p>
            <a:pPr lvl="1"/>
            <a:endParaRPr lang="en-GB" dirty="0"/>
          </a:p>
          <a:p>
            <a:endParaRPr lang="en-US" dirty="0"/>
          </a:p>
          <a:p>
            <a:endParaRPr lang="en-GB" dirty="0"/>
          </a:p>
        </p:txBody>
      </p:sp>
      <p:sp>
        <p:nvSpPr>
          <p:cNvPr id="2808" name="Oval 2807">
            <a:extLst>
              <a:ext uri="{FF2B5EF4-FFF2-40B4-BE49-F238E27FC236}">
                <a16:creationId xmlns:a16="http://schemas.microsoft.com/office/drawing/2014/main" id="{173BF870-9A36-EA0D-44F1-7AF36588A5A6}"/>
              </a:ext>
            </a:extLst>
          </p:cNvPr>
          <p:cNvSpPr/>
          <p:nvPr/>
        </p:nvSpPr>
        <p:spPr>
          <a:xfrm>
            <a:off x="617122" y="2997958"/>
            <a:ext cx="288000" cy="28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GB" sz="1200" b="1" dirty="0"/>
              <a:t>1</a:t>
            </a:r>
          </a:p>
        </p:txBody>
      </p:sp>
      <p:sp>
        <p:nvSpPr>
          <p:cNvPr id="2809" name="Oval 2808">
            <a:extLst>
              <a:ext uri="{FF2B5EF4-FFF2-40B4-BE49-F238E27FC236}">
                <a16:creationId xmlns:a16="http://schemas.microsoft.com/office/drawing/2014/main" id="{71FCDF3E-B27E-1389-74F2-D48DBC65F9B3}"/>
              </a:ext>
            </a:extLst>
          </p:cNvPr>
          <p:cNvSpPr/>
          <p:nvPr/>
        </p:nvSpPr>
        <p:spPr>
          <a:xfrm>
            <a:off x="617122" y="3350184"/>
            <a:ext cx="288000" cy="28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GB" sz="1200" b="1" dirty="0"/>
              <a:t>2</a:t>
            </a:r>
          </a:p>
        </p:txBody>
      </p:sp>
      <p:sp>
        <p:nvSpPr>
          <p:cNvPr id="2810" name="Oval 2809">
            <a:extLst>
              <a:ext uri="{FF2B5EF4-FFF2-40B4-BE49-F238E27FC236}">
                <a16:creationId xmlns:a16="http://schemas.microsoft.com/office/drawing/2014/main" id="{80E6A64F-BB94-74F6-628D-887F8EC78DCA}"/>
              </a:ext>
            </a:extLst>
          </p:cNvPr>
          <p:cNvSpPr/>
          <p:nvPr/>
        </p:nvSpPr>
        <p:spPr>
          <a:xfrm>
            <a:off x="617122" y="3702410"/>
            <a:ext cx="288000" cy="28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GB" sz="1200" b="1" dirty="0"/>
              <a:t>3</a:t>
            </a:r>
          </a:p>
        </p:txBody>
      </p:sp>
      <p:sp>
        <p:nvSpPr>
          <p:cNvPr id="2811" name="Oval 2810">
            <a:extLst>
              <a:ext uri="{FF2B5EF4-FFF2-40B4-BE49-F238E27FC236}">
                <a16:creationId xmlns:a16="http://schemas.microsoft.com/office/drawing/2014/main" id="{A93B3467-7B81-352F-D99F-60B98C58D786}"/>
              </a:ext>
            </a:extLst>
          </p:cNvPr>
          <p:cNvSpPr/>
          <p:nvPr/>
        </p:nvSpPr>
        <p:spPr>
          <a:xfrm>
            <a:off x="617122" y="4054636"/>
            <a:ext cx="288000" cy="28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GB" sz="1200" b="1" dirty="0"/>
              <a:t>4</a:t>
            </a:r>
          </a:p>
        </p:txBody>
      </p:sp>
      <p:sp>
        <p:nvSpPr>
          <p:cNvPr id="2812" name="Oval 2811">
            <a:extLst>
              <a:ext uri="{FF2B5EF4-FFF2-40B4-BE49-F238E27FC236}">
                <a16:creationId xmlns:a16="http://schemas.microsoft.com/office/drawing/2014/main" id="{3F1A0955-3C07-C62E-E0B6-546FACE60825}"/>
              </a:ext>
            </a:extLst>
          </p:cNvPr>
          <p:cNvSpPr/>
          <p:nvPr/>
        </p:nvSpPr>
        <p:spPr>
          <a:xfrm>
            <a:off x="617122" y="4406861"/>
            <a:ext cx="288000" cy="288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GB" sz="1200" b="1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73747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64F9702C-8C77-B1B8-76CA-9708876AD5B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95" imgH="396" progId="TCLayout.ActiveDocument.1">
                  <p:embed/>
                </p:oleObj>
              </mc:Choice>
              <mc:Fallback>
                <p:oleObj name="think-cell Slide" r:id="rId3" imgW="395" imgH="39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4F9702C-8C77-B1B8-76CA-9708876AD5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8">
            <a:extLst>
              <a:ext uri="{FF2B5EF4-FFF2-40B4-BE49-F238E27FC236}">
                <a16:creationId xmlns:a16="http://schemas.microsoft.com/office/drawing/2014/main" id="{B2788CBF-2AA7-91ED-260C-0B372463E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7153" y="1262088"/>
            <a:ext cx="7315495" cy="4670879"/>
          </a:xfrm>
        </p:spPr>
        <p:txBody>
          <a:bodyPr vert="horz"/>
          <a:lstStyle/>
          <a:p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17905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8665B-3753-244E-918E-12978BA47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2BD272E9-2956-AC79-3389-C360E905E7A0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custGeom>
            <a:avLst/>
            <a:gdLst>
              <a:gd name="connsiteX0" fmla="*/ 0 w 12192000"/>
              <a:gd name="connsiteY0" fmla="*/ 0 h 4866657"/>
              <a:gd name="connsiteX1" fmla="*/ 5308600 w 12192000"/>
              <a:gd name="connsiteY1" fmla="*/ 0 h 4866657"/>
              <a:gd name="connsiteX2" fmla="*/ 5560070 w 12192000"/>
              <a:gd name="connsiteY2" fmla="*/ 0 h 4866657"/>
              <a:gd name="connsiteX3" fmla="*/ 12192000 w 12192000"/>
              <a:gd name="connsiteY3" fmla="*/ 0 h 4866657"/>
              <a:gd name="connsiteX4" fmla="*/ 12192000 w 12192000"/>
              <a:gd name="connsiteY4" fmla="*/ 1010094 h 4866657"/>
              <a:gd name="connsiteX5" fmla="*/ 5562600 w 12192000"/>
              <a:gd name="connsiteY5" fmla="*/ 1010094 h 4866657"/>
              <a:gd name="connsiteX6" fmla="*/ 5562600 w 12192000"/>
              <a:gd name="connsiteY6" fmla="*/ 2296247 h 4866657"/>
              <a:gd name="connsiteX7" fmla="*/ 4841939 w 12192000"/>
              <a:gd name="connsiteY7" fmla="*/ 3544473 h 4866657"/>
              <a:gd name="connsiteX8" fmla="*/ 2886311 w 12192000"/>
              <a:gd name="connsiteY8" fmla="*/ 4673563 h 4866657"/>
              <a:gd name="connsiteX9" fmla="*/ 1444989 w 12192000"/>
              <a:gd name="connsiteY9" fmla="*/ 4673563 h 4866657"/>
              <a:gd name="connsiteX10" fmla="*/ 0 w 12192000"/>
              <a:gd name="connsiteY10" fmla="*/ 3839291 h 4866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4866657">
                <a:moveTo>
                  <a:pt x="0" y="0"/>
                </a:moveTo>
                <a:lnTo>
                  <a:pt x="5308600" y="0"/>
                </a:lnTo>
                <a:lnTo>
                  <a:pt x="5560070" y="0"/>
                </a:lnTo>
                <a:lnTo>
                  <a:pt x="12192000" y="0"/>
                </a:lnTo>
                <a:lnTo>
                  <a:pt x="12192000" y="1010094"/>
                </a:lnTo>
                <a:lnTo>
                  <a:pt x="5562600" y="1010094"/>
                </a:lnTo>
                <a:lnTo>
                  <a:pt x="5562600" y="2296247"/>
                </a:lnTo>
                <a:cubicBezTo>
                  <a:pt x="5562600" y="2811190"/>
                  <a:pt x="5287884" y="3287011"/>
                  <a:pt x="4841939" y="3544473"/>
                </a:cubicBezTo>
                <a:lnTo>
                  <a:pt x="2886311" y="4673563"/>
                </a:lnTo>
                <a:cubicBezTo>
                  <a:pt x="2440367" y="4931022"/>
                  <a:pt x="1890935" y="4931022"/>
                  <a:pt x="1444989" y="4673563"/>
                </a:cubicBezTo>
                <a:lnTo>
                  <a:pt x="0" y="3839291"/>
                </a:lnTo>
                <a:close/>
              </a:path>
            </a:pathLst>
          </a:custGeom>
          <a:gradFill>
            <a:gsLst>
              <a:gs pos="15000">
                <a:srgbClr val="140B42"/>
              </a:gs>
              <a:gs pos="80000">
                <a:srgbClr val="005587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endParaRPr lang="en-US" sz="1600" kern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1475A92-BEFA-2FA8-F08C-B8F838C54A08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6874" y="491461"/>
            <a:ext cx="2212298" cy="399963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3C346C5A-5CD4-953D-274A-B823EB4D8355}"/>
              </a:ext>
            </a:extLst>
          </p:cNvPr>
          <p:cNvSpPr txBox="1">
            <a:spLocks/>
          </p:cNvSpPr>
          <p:nvPr/>
        </p:nvSpPr>
        <p:spPr>
          <a:xfrm>
            <a:off x="3061392" y="232386"/>
            <a:ext cx="2775820" cy="30562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A3E0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OUR VISION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66E4C2-1539-BF5A-EFE1-B0654C27538B}"/>
              </a:ext>
            </a:extLst>
          </p:cNvPr>
          <p:cNvSpPr txBox="1"/>
          <p:nvPr/>
        </p:nvSpPr>
        <p:spPr>
          <a:xfrm>
            <a:off x="3061392" y="516660"/>
            <a:ext cx="84725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ctr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Noto Sans" panose="020B0502040504020204" pitchFamily="34"/>
                <a:cs typeface="Noto Sans" panose="020B0502040504020204" pitchFamily="34"/>
              </a:rPr>
              <a:t>Power smarter healthcare for everyone everywhere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639791-4749-274E-61C6-BEBDB7307C28}"/>
              </a:ext>
            </a:extLst>
          </p:cNvPr>
          <p:cNvSpPr/>
          <p:nvPr/>
        </p:nvSpPr>
        <p:spPr>
          <a:xfrm>
            <a:off x="273470" y="1330257"/>
            <a:ext cx="2269952" cy="417165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0" marR="0" lvl="0" indent="0" defTabSz="914400" rtl="0" eaLnBrk="1" fontAlgn="auto" latinLnBrk="0" hangingPunct="1"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100+</a:t>
            </a:r>
          </a:p>
          <a:p>
            <a:pPr marL="0" marR="0" lvl="0" indent="0" defTabSz="914400" rtl="0" eaLnBrk="1" fontAlgn="auto" latinLnBrk="0" hangingPunct="1"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countries</a:t>
            </a:r>
          </a:p>
          <a:p>
            <a:pPr marL="0" marR="0" lvl="0" indent="0" defTabSz="914400" rtl="0" eaLnBrk="1" fontAlgn="auto" latinLnBrk="0" hangingPunct="1"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600" i="0" u="none" strike="noStrike" kern="1200" cap="none" spc="0" normalizeH="0" baseline="0" noProof="0" dirty="0">
              <a:ln>
                <a:noFill/>
              </a:ln>
              <a:solidFill>
                <a:srgbClr val="005587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lvl="0">
              <a:spcAft>
                <a:spcPts val="600"/>
              </a:spcAft>
              <a:defRPr/>
            </a:pPr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100M+</a:t>
            </a:r>
          </a:p>
          <a:p>
            <a:pPr lvl="0">
              <a:spcAft>
                <a:spcPts val="600"/>
              </a:spcAft>
              <a:defRPr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patient network for </a:t>
            </a:r>
            <a:b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</a:b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trial recruitment</a:t>
            </a:r>
          </a:p>
          <a:p>
            <a:pPr marL="0" marR="0" lvl="0" indent="0" defTabSz="914400" rtl="0" eaLnBrk="1" fontAlgn="auto" latinLnBrk="0" hangingPunct="1"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i="0" u="none" strike="noStrike" kern="1200" cap="none" spc="0" normalizeH="0" baseline="0" noProof="0" dirty="0">
              <a:ln>
                <a:noFill/>
              </a:ln>
              <a:solidFill>
                <a:srgbClr val="2B3A4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1</a:t>
            </a:r>
            <a:r>
              <a:rPr lang="en-US" sz="36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.2B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+</a:t>
            </a:r>
          </a:p>
          <a:p>
            <a:pPr marL="0" marR="0" lvl="0" indent="0" defTabSz="914400" rtl="0" eaLnBrk="1" fontAlgn="auto" latinLnBrk="0" hangingPunct="1"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Non-identified patient records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1F642D-F7A9-3241-1035-CF05D7208810}"/>
              </a:ext>
            </a:extLst>
          </p:cNvPr>
          <p:cNvSpPr/>
          <p:nvPr/>
        </p:nvSpPr>
        <p:spPr>
          <a:xfrm>
            <a:off x="2518251" y="1330257"/>
            <a:ext cx="2375667" cy="423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12,000+</a:t>
            </a:r>
          </a:p>
          <a:p>
            <a:pPr marL="0" marR="0" lvl="0" indent="0" defTabSz="914400" rtl="0" eaLnBrk="1" fontAlgn="auto" latinLnBrk="0" hangingPunct="1"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technology experts</a:t>
            </a:r>
          </a:p>
          <a:p>
            <a:pPr marL="0" marR="0" lvl="0" indent="0" defTabSz="914400" rtl="0" eaLnBrk="1" fontAlgn="auto" latinLnBrk="0" hangingPunct="1"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i="0" u="none" strike="noStrike" kern="1200" cap="none" spc="0" normalizeH="0" baseline="0" noProof="0" dirty="0">
              <a:ln>
                <a:noFill/>
              </a:ln>
              <a:solidFill>
                <a:srgbClr val="2B3A4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11,500+</a:t>
            </a:r>
          </a:p>
          <a:p>
            <a:pPr marL="0" marR="0" lvl="0" indent="0" defTabSz="914400" rtl="0" eaLnBrk="1" fontAlgn="auto" latinLnBrk="0" hangingPunct="1"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consultants and service experts</a:t>
            </a:r>
          </a:p>
          <a:p>
            <a:pPr marL="0" marR="0" lvl="0" indent="0" defTabSz="914400" rtl="0" eaLnBrk="1" fontAlgn="auto" latinLnBrk="0" hangingPunct="1"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0" marR="0" lvl="0" indent="0" defTabSz="914400" rtl="0" eaLnBrk="1" fontAlgn="auto" latinLnBrk="0" hangingPunct="1"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20,000+</a:t>
            </a:r>
          </a:p>
          <a:p>
            <a:pPr marL="0" marR="0" lvl="0" indent="0" defTabSz="914400" rtl="0" eaLnBrk="1" fontAlgn="auto" latinLnBrk="0" hangingPunct="1"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clinical research experts</a:t>
            </a:r>
            <a:endParaRPr kumimoji="0" lang="en-US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E60A35A5-DAA2-5666-216D-4A4EEA363968}"/>
              </a:ext>
            </a:extLst>
          </p:cNvPr>
          <p:cNvGrpSpPr/>
          <p:nvPr/>
        </p:nvGrpSpPr>
        <p:grpSpPr>
          <a:xfrm>
            <a:off x="5870475" y="1750100"/>
            <a:ext cx="828050" cy="824404"/>
            <a:chOff x="384694" y="1785958"/>
            <a:chExt cx="1212347" cy="1207008"/>
          </a:xfrm>
        </p:grpSpPr>
        <p:sp>
          <p:nvSpPr>
            <p:cNvPr id="28" name="Rounded Rectangle 30">
              <a:extLst>
                <a:ext uri="{FF2B5EF4-FFF2-40B4-BE49-F238E27FC236}">
                  <a16:creationId xmlns:a16="http://schemas.microsoft.com/office/drawing/2014/main" id="{F4302194-83E7-C5DC-4D7E-74C125E4A24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84694" y="1785958"/>
              <a:ext cx="1212347" cy="1207008"/>
            </a:xfrm>
            <a:prstGeom prst="roundRect">
              <a:avLst/>
            </a:prstGeom>
            <a:solidFill>
              <a:srgbClr val="DBDB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" name="Rounded Rectangle 29">
              <a:extLst>
                <a:ext uri="{FF2B5EF4-FFF2-40B4-BE49-F238E27FC236}">
                  <a16:creationId xmlns:a16="http://schemas.microsoft.com/office/drawing/2014/main" id="{D2D640B1-3B3B-A639-83D1-2C4410B1E21F}"/>
                </a:ext>
              </a:extLst>
            </p:cNvPr>
            <p:cNvSpPr/>
            <p:nvPr/>
          </p:nvSpPr>
          <p:spPr>
            <a:xfrm>
              <a:off x="496656" y="1897427"/>
              <a:ext cx="988423" cy="984070"/>
            </a:xfrm>
            <a:prstGeom prst="roundRect">
              <a:avLst>
                <a:gd name="adj" fmla="val 1247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30" name="Graphic 29">
              <a:extLst>
                <a:ext uri="{FF2B5EF4-FFF2-40B4-BE49-F238E27FC236}">
                  <a16:creationId xmlns:a16="http://schemas.microsoft.com/office/drawing/2014/main" id="{CDAB35A9-CE2C-84F0-82E7-0E8BC886B96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53898" y="2022630"/>
              <a:ext cx="731567" cy="731567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527A350-5A16-4419-E74F-5E0F0B4A72FA}"/>
              </a:ext>
            </a:extLst>
          </p:cNvPr>
          <p:cNvGrpSpPr/>
          <p:nvPr/>
        </p:nvGrpSpPr>
        <p:grpSpPr>
          <a:xfrm>
            <a:off x="5870475" y="2865393"/>
            <a:ext cx="828050" cy="824404"/>
            <a:chOff x="1401311" y="2797149"/>
            <a:chExt cx="1212347" cy="1207008"/>
          </a:xfrm>
        </p:grpSpPr>
        <p:sp>
          <p:nvSpPr>
            <p:cNvPr id="32" name="Rounded Rectangle 40">
              <a:extLst>
                <a:ext uri="{FF2B5EF4-FFF2-40B4-BE49-F238E27FC236}">
                  <a16:creationId xmlns:a16="http://schemas.microsoft.com/office/drawing/2014/main" id="{6762BFC7-BA30-9C02-D7DF-87518EA3510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01311" y="2797149"/>
              <a:ext cx="1212347" cy="1207008"/>
            </a:xfrm>
            <a:prstGeom prst="roundRect">
              <a:avLst/>
            </a:prstGeom>
            <a:solidFill>
              <a:srgbClr val="DBDB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" name="Rounded Rectangle 42">
              <a:extLst>
                <a:ext uri="{FF2B5EF4-FFF2-40B4-BE49-F238E27FC236}">
                  <a16:creationId xmlns:a16="http://schemas.microsoft.com/office/drawing/2014/main" id="{DFCAA1F5-C555-BA08-73A6-ED8E65A932AC}"/>
                </a:ext>
              </a:extLst>
            </p:cNvPr>
            <p:cNvSpPr/>
            <p:nvPr/>
          </p:nvSpPr>
          <p:spPr>
            <a:xfrm>
              <a:off x="1513273" y="2908618"/>
              <a:ext cx="988423" cy="984070"/>
            </a:xfrm>
            <a:prstGeom prst="roundRect">
              <a:avLst>
                <a:gd name="adj" fmla="val 1247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34" name="Graphic 33">
              <a:extLst>
                <a:ext uri="{FF2B5EF4-FFF2-40B4-BE49-F238E27FC236}">
                  <a16:creationId xmlns:a16="http://schemas.microsoft.com/office/drawing/2014/main" id="{E499C035-A135-14A3-A310-48E20E17733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622941" y="3012229"/>
              <a:ext cx="731567" cy="731567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7A6A540-BA9D-79A6-3A77-A8933D9460E5}"/>
              </a:ext>
            </a:extLst>
          </p:cNvPr>
          <p:cNvGrpSpPr/>
          <p:nvPr/>
        </p:nvGrpSpPr>
        <p:grpSpPr>
          <a:xfrm>
            <a:off x="5870475" y="3980686"/>
            <a:ext cx="828050" cy="824404"/>
            <a:chOff x="2412231" y="3808069"/>
            <a:chExt cx="1212347" cy="1207008"/>
          </a:xfrm>
        </p:grpSpPr>
        <p:sp>
          <p:nvSpPr>
            <p:cNvPr id="36" name="Rounded Rectangle 46">
              <a:extLst>
                <a:ext uri="{FF2B5EF4-FFF2-40B4-BE49-F238E27FC236}">
                  <a16:creationId xmlns:a16="http://schemas.microsoft.com/office/drawing/2014/main" id="{548F7470-A80B-6EED-5A1A-3AB24F47B36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412231" y="3808069"/>
              <a:ext cx="1212347" cy="1207008"/>
            </a:xfrm>
            <a:prstGeom prst="roundRect">
              <a:avLst/>
            </a:prstGeom>
            <a:solidFill>
              <a:srgbClr val="DBDB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7" name="Rounded Rectangle 49">
              <a:extLst>
                <a:ext uri="{FF2B5EF4-FFF2-40B4-BE49-F238E27FC236}">
                  <a16:creationId xmlns:a16="http://schemas.microsoft.com/office/drawing/2014/main" id="{AC3F3074-A6CC-0184-AC26-16C4EA95C90A}"/>
                </a:ext>
              </a:extLst>
            </p:cNvPr>
            <p:cNvSpPr/>
            <p:nvPr/>
          </p:nvSpPr>
          <p:spPr>
            <a:xfrm>
              <a:off x="2524193" y="3919538"/>
              <a:ext cx="988423" cy="984070"/>
            </a:xfrm>
            <a:prstGeom prst="roundRect">
              <a:avLst>
                <a:gd name="adj" fmla="val 12473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38" name="Graphic 37">
              <a:extLst>
                <a:ext uri="{FF2B5EF4-FFF2-40B4-BE49-F238E27FC236}">
                  <a16:creationId xmlns:a16="http://schemas.microsoft.com/office/drawing/2014/main" id="{8161FD9F-5C54-0E1B-F69E-948F9D2031D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640782" y="4041678"/>
              <a:ext cx="731567" cy="731567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B0E066B8-AF7A-48F9-0111-EB47E70CFFD4}"/>
              </a:ext>
            </a:extLst>
          </p:cNvPr>
          <p:cNvGrpSpPr/>
          <p:nvPr/>
        </p:nvGrpSpPr>
        <p:grpSpPr>
          <a:xfrm>
            <a:off x="5870475" y="5095980"/>
            <a:ext cx="828050" cy="824404"/>
            <a:chOff x="3423151" y="4818989"/>
            <a:chExt cx="1212347" cy="1207008"/>
          </a:xfrm>
        </p:grpSpPr>
        <p:sp>
          <p:nvSpPr>
            <p:cNvPr id="40" name="Rounded Rectangle 51">
              <a:extLst>
                <a:ext uri="{FF2B5EF4-FFF2-40B4-BE49-F238E27FC236}">
                  <a16:creationId xmlns:a16="http://schemas.microsoft.com/office/drawing/2014/main" id="{9E163547-62AC-45E6-9B72-8A8024D452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23151" y="4818989"/>
              <a:ext cx="1212347" cy="1207008"/>
            </a:xfrm>
            <a:prstGeom prst="roundRect">
              <a:avLst/>
            </a:prstGeom>
            <a:solidFill>
              <a:srgbClr val="DBDBD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1" name="Rounded Rectangle 52">
              <a:extLst>
                <a:ext uri="{FF2B5EF4-FFF2-40B4-BE49-F238E27FC236}">
                  <a16:creationId xmlns:a16="http://schemas.microsoft.com/office/drawing/2014/main" id="{6C27DD5E-B67D-EE19-35C8-E1022F994291}"/>
                </a:ext>
              </a:extLst>
            </p:cNvPr>
            <p:cNvSpPr/>
            <p:nvPr/>
          </p:nvSpPr>
          <p:spPr>
            <a:xfrm>
              <a:off x="3535113" y="4930458"/>
              <a:ext cx="988423" cy="984070"/>
            </a:xfrm>
            <a:prstGeom prst="roundRect">
              <a:avLst>
                <a:gd name="adj" fmla="val 1247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pic>
          <p:nvPicPr>
            <p:cNvPr id="42" name="Graphic 41">
              <a:extLst>
                <a:ext uri="{FF2B5EF4-FFF2-40B4-BE49-F238E27FC236}">
                  <a16:creationId xmlns:a16="http://schemas.microsoft.com/office/drawing/2014/main" id="{A41DFAFE-6DE5-E29B-C0E2-765137B7910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661565" y="5095127"/>
              <a:ext cx="731567" cy="731567"/>
            </a:xfrm>
            <a:prstGeom prst="rect">
              <a:avLst/>
            </a:prstGeom>
          </p:spPr>
        </p:pic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48AA3FA4-0975-D406-0927-63BF6C701842}"/>
              </a:ext>
            </a:extLst>
          </p:cNvPr>
          <p:cNvSpPr txBox="1"/>
          <p:nvPr/>
        </p:nvSpPr>
        <p:spPr>
          <a:xfrm>
            <a:off x="6885534" y="1749311"/>
            <a:ext cx="50958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Clinical &amp; real-world research </a:t>
            </a: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Global leader in Phase I-IV clinical trials and Real-World Evidence solutions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BC18943-8B1C-C111-52BB-8E24FB13B686}"/>
              </a:ext>
            </a:extLst>
          </p:cNvPr>
          <p:cNvSpPr txBox="1"/>
          <p:nvPr/>
        </p:nvSpPr>
        <p:spPr>
          <a:xfrm>
            <a:off x="6885534" y="2861401"/>
            <a:ext cx="50958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1">
                <a:latin typeface="Arial" panose="020B0604020202020204"/>
              </a:rPr>
              <a:t>Innovation, V</a:t>
            </a:r>
            <a:r>
              <a:rPr kumimoji="0" lang="en-GB" sz="16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alue &amp; Access</a:t>
            </a:r>
            <a:endParaRPr kumimoji="0" lang="en-GB" sz="160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Demonstrating the value of medicines and accelerating innovation uptake at scale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E4A3530-7E25-61F0-2E65-A7774ABCDC08}"/>
              </a:ext>
            </a:extLst>
          </p:cNvPr>
          <p:cNvSpPr txBox="1"/>
          <p:nvPr/>
        </p:nvSpPr>
        <p:spPr>
          <a:xfrm>
            <a:off x="6885534" y="3980873"/>
            <a:ext cx="50958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Healthcare System Solutions</a:t>
            </a:r>
            <a:endParaRPr kumimoji="0" lang="en-GB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Ensure patients have timely &amp; equitable access to clinical research, RWS and innovation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CEB3CCE-904C-4B94-E4E8-FD45957A6924}"/>
              </a:ext>
            </a:extLst>
          </p:cNvPr>
          <p:cNvSpPr txBox="1"/>
          <p:nvPr/>
        </p:nvSpPr>
        <p:spPr>
          <a:xfrm>
            <a:off x="6885534" y="5015954"/>
            <a:ext cx="509587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Population Health &amp; Government</a:t>
            </a:r>
            <a:endParaRPr kumimoji="0" lang="en-GB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dirty="0">
                <a:latin typeface="Arial" panose="020B0604020202020204"/>
              </a:rPr>
              <a:t>P</a:t>
            </a:r>
            <a:r>
              <a:rPr kumimoji="0" lang="en-GB" sz="1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artner</a:t>
            </a:r>
            <a:r>
              <a:rPr kumimoji="0" lang="en-GB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to CEPI, WHO &amp; International Government</a:t>
            </a:r>
            <a:r>
              <a:rPr lang="en-GB" sz="1600" dirty="0">
                <a:latin typeface="Arial" panose="020B0604020202020204"/>
              </a:rPr>
              <a:t>, to support public health, medicines access &amp; pandemic preparedness</a:t>
            </a:r>
            <a:endParaRPr kumimoji="0" lang="en-GB" sz="16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5572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7E479-AE1F-DEBB-E287-09BC634EE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think-cell data - do not delete" hidden="1">
            <a:extLst>
              <a:ext uri="{FF2B5EF4-FFF2-40B4-BE49-F238E27FC236}">
                <a16:creationId xmlns:a16="http://schemas.microsoft.com/office/drawing/2014/main" id="{851F2E3D-7182-6022-CE04-9C56664E8296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8" imgH="278" progId="TCLayout.ActiveDocument.1">
                  <p:embed/>
                </p:oleObj>
              </mc:Choice>
              <mc:Fallback>
                <p:oleObj name="think-cell Slide" r:id="rId4" imgW="278" imgH="278" progId="TCLayout.ActiveDocument.1">
                  <p:embed/>
                  <p:pic>
                    <p:nvPicPr>
                      <p:cNvPr id="4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51F2E3D-7182-6022-CE04-9C56664E82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" name="Graphic 39">
            <a:extLst>
              <a:ext uri="{FF2B5EF4-FFF2-40B4-BE49-F238E27FC236}">
                <a16:creationId xmlns:a16="http://schemas.microsoft.com/office/drawing/2014/main" id="{A2224824-369D-C6B4-0883-51E18BD2E37E}"/>
              </a:ext>
            </a:extLst>
          </p:cNvPr>
          <p:cNvPicPr>
            <a:picLocks noChangeAspect="1"/>
          </p:cNvPicPr>
          <p:nvPr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9926" y="2257091"/>
            <a:ext cx="4908550" cy="3523907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E5D18AA-96AC-DC1A-63F1-F9EED5E7F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693" y="294468"/>
            <a:ext cx="11645941" cy="768263"/>
          </a:xfrm>
        </p:spPr>
        <p:txBody>
          <a:bodyPr vert="horz" lIns="91440" tIns="45720" rIns="91440" bIns="45720" anchor="b" anchorCtr="0"/>
          <a:lstStyle/>
          <a:p>
            <a:r>
              <a:rPr lang="en-GB" noProof="0"/>
              <a:t>Intergovernmental competition is ramping up following US Policy changes and inbound pledges of investment</a:t>
            </a:r>
            <a:endParaRPr lang="en-GB" noProof="0">
              <a:cs typeface="Arial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CC5DA69-F6F5-7636-C11B-DB7055044D0F}"/>
              </a:ext>
            </a:extLst>
          </p:cNvPr>
          <p:cNvGrpSpPr>
            <a:grpSpLocks/>
          </p:cNvGrpSpPr>
          <p:nvPr/>
        </p:nvGrpSpPr>
        <p:grpSpPr>
          <a:xfrm rot="16200000">
            <a:off x="3751814" y="3347153"/>
            <a:ext cx="4620868" cy="246813"/>
            <a:chOff x="635396" y="2767846"/>
            <a:chExt cx="10921210" cy="338014"/>
          </a:xfrm>
        </p:grpSpPr>
        <p:sp>
          <p:nvSpPr>
            <p:cNvPr id="29" name="Isosceles Triangle 7">
              <a:extLst>
                <a:ext uri="{FF2B5EF4-FFF2-40B4-BE49-F238E27FC236}">
                  <a16:creationId xmlns:a16="http://schemas.microsoft.com/office/drawing/2014/main" id="{5573DA1A-C946-36C4-3B58-4EAD5881EAAC}"/>
                </a:ext>
              </a:extLst>
            </p:cNvPr>
            <p:cNvSpPr/>
            <p:nvPr/>
          </p:nvSpPr>
          <p:spPr>
            <a:xfrm rot="10800000">
              <a:off x="5673827" y="2767846"/>
              <a:ext cx="1050257" cy="338014"/>
            </a:xfrm>
            <a:custGeom>
              <a:avLst/>
              <a:gdLst>
                <a:gd name="connsiteX0" fmla="*/ 0 w 1079064"/>
                <a:gd name="connsiteY0" fmla="*/ 581889 h 581889"/>
                <a:gd name="connsiteX1" fmla="*/ 539532 w 1079064"/>
                <a:gd name="connsiteY1" fmla="*/ 0 h 581889"/>
                <a:gd name="connsiteX2" fmla="*/ 1079064 w 1079064"/>
                <a:gd name="connsiteY2" fmla="*/ 581889 h 581889"/>
                <a:gd name="connsiteX3" fmla="*/ 0 w 1079064"/>
                <a:gd name="connsiteY3" fmla="*/ 581889 h 581889"/>
                <a:gd name="connsiteX0" fmla="*/ 0 w 1079064"/>
                <a:gd name="connsiteY0" fmla="*/ 581889 h 591462"/>
                <a:gd name="connsiteX1" fmla="*/ 539532 w 1079064"/>
                <a:gd name="connsiteY1" fmla="*/ 0 h 591462"/>
                <a:gd name="connsiteX2" fmla="*/ 1079064 w 1079064"/>
                <a:gd name="connsiteY2" fmla="*/ 581889 h 591462"/>
                <a:gd name="connsiteX3" fmla="*/ 547347 w 1079064"/>
                <a:gd name="connsiteY3" fmla="*/ 591462 h 591462"/>
                <a:gd name="connsiteX4" fmla="*/ 0 w 1079064"/>
                <a:gd name="connsiteY4" fmla="*/ 581889 h 591462"/>
                <a:gd name="connsiteX0" fmla="*/ 547347 w 1079064"/>
                <a:gd name="connsiteY0" fmla="*/ 591462 h 682902"/>
                <a:gd name="connsiteX1" fmla="*/ 0 w 1079064"/>
                <a:gd name="connsiteY1" fmla="*/ 581889 h 682902"/>
                <a:gd name="connsiteX2" fmla="*/ 539532 w 1079064"/>
                <a:gd name="connsiteY2" fmla="*/ 0 h 682902"/>
                <a:gd name="connsiteX3" fmla="*/ 1079064 w 1079064"/>
                <a:gd name="connsiteY3" fmla="*/ 581889 h 682902"/>
                <a:gd name="connsiteX4" fmla="*/ 638787 w 1079064"/>
                <a:gd name="connsiteY4" fmla="*/ 682902 h 682902"/>
                <a:gd name="connsiteX0" fmla="*/ 547347 w 1079064"/>
                <a:gd name="connsiteY0" fmla="*/ 591462 h 591462"/>
                <a:gd name="connsiteX1" fmla="*/ 0 w 1079064"/>
                <a:gd name="connsiteY1" fmla="*/ 581889 h 591462"/>
                <a:gd name="connsiteX2" fmla="*/ 539532 w 1079064"/>
                <a:gd name="connsiteY2" fmla="*/ 0 h 591462"/>
                <a:gd name="connsiteX3" fmla="*/ 1079064 w 1079064"/>
                <a:gd name="connsiteY3" fmla="*/ 581889 h 591462"/>
                <a:gd name="connsiteX0" fmla="*/ 0 w 1079064"/>
                <a:gd name="connsiteY0" fmla="*/ 581889 h 581889"/>
                <a:gd name="connsiteX1" fmla="*/ 539532 w 1079064"/>
                <a:gd name="connsiteY1" fmla="*/ 0 h 581889"/>
                <a:gd name="connsiteX2" fmla="*/ 1079064 w 1079064"/>
                <a:gd name="connsiteY2" fmla="*/ 581889 h 581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79064" h="581889">
                  <a:moveTo>
                    <a:pt x="0" y="581889"/>
                  </a:moveTo>
                  <a:lnTo>
                    <a:pt x="539532" y="0"/>
                  </a:lnTo>
                  <a:lnTo>
                    <a:pt x="1079064" y="581889"/>
                  </a:lnTo>
                </a:path>
              </a:pathLst>
            </a:custGeom>
            <a:noFill/>
            <a:ln w="38100" cap="rnd">
              <a:solidFill>
                <a:srgbClr val="CACED0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80BD4925-871B-B82E-CD59-55A3660397F0}"/>
                </a:ext>
              </a:extLst>
            </p:cNvPr>
            <p:cNvCxnSpPr>
              <a:cxnSpLocks/>
              <a:endCxn id="29" idx="2"/>
            </p:cNvCxnSpPr>
            <p:nvPr/>
          </p:nvCxnSpPr>
          <p:spPr>
            <a:xfrm rot="5400000" flipH="1" flipV="1">
              <a:off x="3154614" y="248636"/>
              <a:ext cx="2" cy="5038438"/>
            </a:xfrm>
            <a:prstGeom prst="line">
              <a:avLst/>
            </a:prstGeom>
            <a:ln w="38100" cap="rnd">
              <a:solidFill>
                <a:srgbClr val="CACED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B1FA0D53-05CB-0330-9711-B6A53138E88E}"/>
                </a:ext>
              </a:extLst>
            </p:cNvPr>
            <p:cNvCxnSpPr>
              <a:cxnSpLocks/>
              <a:stCxn id="29" idx="0"/>
            </p:cNvCxnSpPr>
            <p:nvPr/>
          </p:nvCxnSpPr>
          <p:spPr>
            <a:xfrm rot="5400000" flipV="1">
              <a:off x="9140345" y="351593"/>
              <a:ext cx="4" cy="4832519"/>
            </a:xfrm>
            <a:prstGeom prst="line">
              <a:avLst/>
            </a:prstGeom>
            <a:ln w="38100" cap="rnd">
              <a:solidFill>
                <a:srgbClr val="CACED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40F71EA-410D-D4E1-5D04-096F7422AC68}"/>
              </a:ext>
            </a:extLst>
          </p:cNvPr>
          <p:cNvSpPr/>
          <p:nvPr/>
        </p:nvSpPr>
        <p:spPr>
          <a:xfrm>
            <a:off x="6415088" y="1160127"/>
            <a:ext cx="5040313" cy="62388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GB" sz="1600" b="1" noProof="0"/>
              <a:t>Cumulative pledges from top-20 companies</a:t>
            </a:r>
          </a:p>
          <a:p>
            <a:pPr algn="ctr"/>
            <a:r>
              <a:rPr lang="en-GB" sz="1600" noProof="0"/>
              <a:t>(pre- and post-Trump inauguration)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38087BB-31D6-4189-FC67-48AFBA1F58BA}"/>
              </a:ext>
            </a:extLst>
          </p:cNvPr>
          <p:cNvSpPr/>
          <p:nvPr/>
        </p:nvSpPr>
        <p:spPr>
          <a:xfrm>
            <a:off x="6415089" y="5372034"/>
            <a:ext cx="5145216" cy="541338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en-GB" sz="1200" noProof="0">
              <a:solidFill>
                <a:schemeClr val="accent2"/>
              </a:solidFill>
            </a:endParaRPr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F59E26F5-0F2A-9ECD-3588-B8769921D66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13281" y="5310501"/>
            <a:ext cx="639763" cy="639763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975F94FB-E48D-6F65-C224-DFCA57CD0405}"/>
              </a:ext>
            </a:extLst>
          </p:cNvPr>
          <p:cNvSpPr txBox="1"/>
          <p:nvPr/>
        </p:nvSpPr>
        <p:spPr>
          <a:xfrm>
            <a:off x="7130553" y="5421592"/>
            <a:ext cx="4449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noProof="0">
                <a:solidFill>
                  <a:schemeClr val="accent2"/>
                </a:solidFill>
              </a:rPr>
              <a:t>70% of top-20 pharma companies have made a pledge</a:t>
            </a:r>
          </a:p>
          <a:p>
            <a:pPr algn="ctr"/>
            <a:r>
              <a:rPr lang="en-GB" sz="1200" noProof="0">
                <a:solidFill>
                  <a:schemeClr val="accent2"/>
                </a:solidFill>
              </a:rPr>
              <a:t>(vs only 3 of the top-20 generic companies)</a:t>
            </a:r>
            <a:endParaRPr lang="en-GB" sz="1600" noProof="0">
              <a:solidFill>
                <a:schemeClr val="tx2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786079F-E425-9458-E8BB-FC7EE00F1E06}"/>
              </a:ext>
            </a:extLst>
          </p:cNvPr>
          <p:cNvSpPr/>
          <p:nvPr/>
        </p:nvSpPr>
        <p:spPr>
          <a:xfrm>
            <a:off x="538163" y="1160127"/>
            <a:ext cx="5040313" cy="623888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GB" sz="1600" b="1" noProof="0"/>
              <a:t>Themes driving US policy</a:t>
            </a:r>
            <a:endParaRPr lang="en-GB" sz="1600" noProof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ADE394D-6CBB-CF43-ED1D-0EDD63155B83}"/>
              </a:ext>
            </a:extLst>
          </p:cNvPr>
          <p:cNvSpPr/>
          <p:nvPr/>
        </p:nvSpPr>
        <p:spPr>
          <a:xfrm>
            <a:off x="638178" y="4254351"/>
            <a:ext cx="1516062" cy="598849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sz="1600" noProof="0">
              <a:solidFill>
                <a:schemeClr val="accent2"/>
              </a:solidFill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96F2BE06-EDF5-1850-2A65-284347815D5F}"/>
              </a:ext>
            </a:extLst>
          </p:cNvPr>
          <p:cNvSpPr/>
          <p:nvPr/>
        </p:nvSpPr>
        <p:spPr>
          <a:xfrm>
            <a:off x="2327278" y="4268449"/>
            <a:ext cx="1516062" cy="598849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sz="1600" noProof="0">
              <a:solidFill>
                <a:schemeClr val="accent2"/>
              </a:solidFill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5F5BC10D-C402-051B-D619-41ED8E96F209}"/>
              </a:ext>
            </a:extLst>
          </p:cNvPr>
          <p:cNvSpPr/>
          <p:nvPr/>
        </p:nvSpPr>
        <p:spPr>
          <a:xfrm>
            <a:off x="4008439" y="4268449"/>
            <a:ext cx="1516062" cy="598849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sz="1600" noProof="0">
              <a:solidFill>
                <a:schemeClr val="accent2"/>
              </a:solidFill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FF45D36B-D099-D08C-A3B1-4735687DD78F}"/>
              </a:ext>
            </a:extLst>
          </p:cNvPr>
          <p:cNvSpPr/>
          <p:nvPr/>
        </p:nvSpPr>
        <p:spPr>
          <a:xfrm>
            <a:off x="2343418" y="5055416"/>
            <a:ext cx="1516062" cy="627767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sz="1600" noProof="0">
              <a:solidFill>
                <a:schemeClr val="accent2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35B9A50-DCF8-4CC8-307A-E3DDA6303691}"/>
              </a:ext>
            </a:extLst>
          </p:cNvPr>
          <p:cNvSpPr txBox="1"/>
          <p:nvPr/>
        </p:nvSpPr>
        <p:spPr>
          <a:xfrm>
            <a:off x="950918" y="4337040"/>
            <a:ext cx="10287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noProof="0">
                <a:solidFill>
                  <a:schemeClr val="bg1"/>
                </a:solidFill>
              </a:rPr>
              <a:t>Tariffs, Deals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C31DF68-4085-E3B5-6976-95A24B8361AF}"/>
              </a:ext>
            </a:extLst>
          </p:cNvPr>
          <p:cNvSpPr txBox="1"/>
          <p:nvPr/>
        </p:nvSpPr>
        <p:spPr>
          <a:xfrm>
            <a:off x="2384820" y="4341505"/>
            <a:ext cx="1478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noProof="0">
                <a:solidFill>
                  <a:schemeClr val="bg1"/>
                </a:solidFill>
              </a:rPr>
              <a:t>Agency restructuring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EC537FB-3ECD-9101-3E51-52EA0AB5C6FE}"/>
              </a:ext>
            </a:extLst>
          </p:cNvPr>
          <p:cNvSpPr txBox="1"/>
          <p:nvPr/>
        </p:nvSpPr>
        <p:spPr>
          <a:xfrm>
            <a:off x="4054866" y="4407735"/>
            <a:ext cx="14787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noProof="0">
                <a:solidFill>
                  <a:schemeClr val="bg1"/>
                </a:solidFill>
              </a:rPr>
              <a:t>Regulatory policy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454EB13-8A90-BCD3-0456-2490BEFFF215}"/>
              </a:ext>
            </a:extLst>
          </p:cNvPr>
          <p:cNvSpPr txBox="1"/>
          <p:nvPr/>
        </p:nvSpPr>
        <p:spPr>
          <a:xfrm>
            <a:off x="2345928" y="5064263"/>
            <a:ext cx="14787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noProof="0">
                <a:solidFill>
                  <a:schemeClr val="bg1"/>
                </a:solidFill>
              </a:rPr>
              <a:t>Drug pricing policy, PBM and supply chain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C36BC08E-5922-7910-F5F3-F602D7BFB063}"/>
              </a:ext>
            </a:extLst>
          </p:cNvPr>
          <p:cNvSpPr/>
          <p:nvPr/>
        </p:nvSpPr>
        <p:spPr>
          <a:xfrm>
            <a:off x="593689" y="2234596"/>
            <a:ext cx="1516053" cy="6969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sz="1600" noProof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9FDAB26-A863-BA0D-0425-C4B2331714BC}"/>
              </a:ext>
            </a:extLst>
          </p:cNvPr>
          <p:cNvSpPr txBox="1"/>
          <p:nvPr/>
        </p:nvSpPr>
        <p:spPr>
          <a:xfrm>
            <a:off x="593689" y="2425553"/>
            <a:ext cx="14585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noProof="0">
                <a:solidFill>
                  <a:schemeClr val="accent2"/>
                </a:solidFill>
              </a:rPr>
              <a:t>“America First”</a:t>
            </a: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BE0B437F-9FAF-43C3-451D-52AF9F6DC160}"/>
              </a:ext>
            </a:extLst>
          </p:cNvPr>
          <p:cNvSpPr/>
          <p:nvPr/>
        </p:nvSpPr>
        <p:spPr>
          <a:xfrm>
            <a:off x="2298950" y="2228917"/>
            <a:ext cx="1516053" cy="6969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sz="1600" noProof="0"/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A8155928-7F96-E2EF-BEA5-CE19249C9D05}"/>
              </a:ext>
            </a:extLst>
          </p:cNvPr>
          <p:cNvSpPr/>
          <p:nvPr/>
        </p:nvSpPr>
        <p:spPr>
          <a:xfrm>
            <a:off x="3994948" y="2228917"/>
            <a:ext cx="1516053" cy="6969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sz="1600" noProof="0"/>
          </a:p>
        </p:txBody>
      </p:sp>
      <p:sp>
        <p:nvSpPr>
          <p:cNvPr id="449" name="Rectangle: Rounded Corners 448">
            <a:extLst>
              <a:ext uri="{FF2B5EF4-FFF2-40B4-BE49-F238E27FC236}">
                <a16:creationId xmlns:a16="http://schemas.microsoft.com/office/drawing/2014/main" id="{17C68B21-A8BA-D907-D678-CEFD9319A756}"/>
              </a:ext>
            </a:extLst>
          </p:cNvPr>
          <p:cNvSpPr/>
          <p:nvPr/>
        </p:nvSpPr>
        <p:spPr>
          <a:xfrm>
            <a:off x="1447817" y="3081746"/>
            <a:ext cx="1516053" cy="6969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sz="1600" noProof="0"/>
          </a:p>
        </p:txBody>
      </p:sp>
      <p:sp>
        <p:nvSpPr>
          <p:cNvPr id="451" name="Rectangle: Rounded Corners 450">
            <a:extLst>
              <a:ext uri="{FF2B5EF4-FFF2-40B4-BE49-F238E27FC236}">
                <a16:creationId xmlns:a16="http://schemas.microsoft.com/office/drawing/2014/main" id="{438748FC-0AC3-2732-B420-EBF6CB25ACA6}"/>
              </a:ext>
            </a:extLst>
          </p:cNvPr>
          <p:cNvSpPr/>
          <p:nvPr/>
        </p:nvSpPr>
        <p:spPr>
          <a:xfrm>
            <a:off x="3165492" y="3073362"/>
            <a:ext cx="1516053" cy="6969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sz="1600" noProof="0"/>
          </a:p>
        </p:txBody>
      </p:sp>
      <p:sp>
        <p:nvSpPr>
          <p:cNvPr id="453" name="TextBox 452">
            <a:extLst>
              <a:ext uri="{FF2B5EF4-FFF2-40B4-BE49-F238E27FC236}">
                <a16:creationId xmlns:a16="http://schemas.microsoft.com/office/drawing/2014/main" id="{294605EE-28A9-05A7-80F5-65F697415363}"/>
              </a:ext>
            </a:extLst>
          </p:cNvPr>
          <p:cNvSpPr txBox="1"/>
          <p:nvPr/>
        </p:nvSpPr>
        <p:spPr>
          <a:xfrm>
            <a:off x="2318513" y="2317831"/>
            <a:ext cx="1458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noProof="0">
                <a:solidFill>
                  <a:schemeClr val="accent2"/>
                </a:solidFill>
              </a:rPr>
              <a:t>Government efficiency</a:t>
            </a:r>
          </a:p>
        </p:txBody>
      </p:sp>
      <p:sp>
        <p:nvSpPr>
          <p:cNvPr id="455" name="TextBox 454">
            <a:extLst>
              <a:ext uri="{FF2B5EF4-FFF2-40B4-BE49-F238E27FC236}">
                <a16:creationId xmlns:a16="http://schemas.microsoft.com/office/drawing/2014/main" id="{1F09A856-0245-A2DA-DF43-347972B1189C}"/>
              </a:ext>
            </a:extLst>
          </p:cNvPr>
          <p:cNvSpPr txBox="1"/>
          <p:nvPr/>
        </p:nvSpPr>
        <p:spPr>
          <a:xfrm>
            <a:off x="4033216" y="2317906"/>
            <a:ext cx="1458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noProof="0">
                <a:solidFill>
                  <a:schemeClr val="accent2"/>
                </a:solidFill>
              </a:rPr>
              <a:t>“Make America Healthy Again”</a:t>
            </a:r>
          </a:p>
        </p:txBody>
      </p:sp>
      <p:sp>
        <p:nvSpPr>
          <p:cNvPr id="460" name="TextBox 459">
            <a:extLst>
              <a:ext uri="{FF2B5EF4-FFF2-40B4-BE49-F238E27FC236}">
                <a16:creationId xmlns:a16="http://schemas.microsoft.com/office/drawing/2014/main" id="{A27E5208-3DDA-DAA4-C85A-B1F897861C8B}"/>
              </a:ext>
            </a:extLst>
          </p:cNvPr>
          <p:cNvSpPr txBox="1"/>
          <p:nvPr/>
        </p:nvSpPr>
        <p:spPr>
          <a:xfrm>
            <a:off x="1440846" y="3278141"/>
            <a:ext cx="14585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noProof="0">
                <a:solidFill>
                  <a:schemeClr val="accent2"/>
                </a:solidFill>
              </a:rPr>
              <a:t>Deregulation</a:t>
            </a:r>
          </a:p>
        </p:txBody>
      </p:sp>
      <p:sp>
        <p:nvSpPr>
          <p:cNvPr id="465" name="TextBox 464">
            <a:extLst>
              <a:ext uri="{FF2B5EF4-FFF2-40B4-BE49-F238E27FC236}">
                <a16:creationId xmlns:a16="http://schemas.microsoft.com/office/drawing/2014/main" id="{BDABA668-3472-074D-3F78-24FBFEFE90E8}"/>
              </a:ext>
            </a:extLst>
          </p:cNvPr>
          <p:cNvSpPr txBox="1"/>
          <p:nvPr/>
        </p:nvSpPr>
        <p:spPr>
          <a:xfrm>
            <a:off x="3175385" y="3123945"/>
            <a:ext cx="14585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noProof="0">
                <a:solidFill>
                  <a:schemeClr val="accent2"/>
                </a:solidFill>
              </a:rPr>
              <a:t>Affordable drugs for US consumers</a:t>
            </a:r>
          </a:p>
        </p:txBody>
      </p:sp>
      <p:sp>
        <p:nvSpPr>
          <p:cNvPr id="469" name="TextBox 468">
            <a:extLst>
              <a:ext uri="{FF2B5EF4-FFF2-40B4-BE49-F238E27FC236}">
                <a16:creationId xmlns:a16="http://schemas.microsoft.com/office/drawing/2014/main" id="{4C6C6E8C-CD31-C46D-B02D-AFACA5B8873E}"/>
              </a:ext>
            </a:extLst>
          </p:cNvPr>
          <p:cNvSpPr txBox="1"/>
          <p:nvPr/>
        </p:nvSpPr>
        <p:spPr>
          <a:xfrm>
            <a:off x="2343418" y="1851508"/>
            <a:ext cx="14585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noProof="0"/>
              <a:t>Themes</a:t>
            </a:r>
          </a:p>
        </p:txBody>
      </p:sp>
      <p:sp>
        <p:nvSpPr>
          <p:cNvPr id="472" name="TextBox 471">
            <a:extLst>
              <a:ext uri="{FF2B5EF4-FFF2-40B4-BE49-F238E27FC236}">
                <a16:creationId xmlns:a16="http://schemas.microsoft.com/office/drawing/2014/main" id="{7CDB5489-4E5F-4384-6668-03CE1D6FC0E2}"/>
              </a:ext>
            </a:extLst>
          </p:cNvPr>
          <p:cNvSpPr txBox="1"/>
          <p:nvPr/>
        </p:nvSpPr>
        <p:spPr>
          <a:xfrm>
            <a:off x="2390675" y="3860906"/>
            <a:ext cx="14585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noProof="0"/>
              <a:t>Policies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438ACC-70B5-2CCE-B0C5-FF3C41B978F8}"/>
              </a:ext>
            </a:extLst>
          </p:cNvPr>
          <p:cNvSpPr txBox="1"/>
          <p:nvPr/>
        </p:nvSpPr>
        <p:spPr>
          <a:xfrm>
            <a:off x="262989" y="6463786"/>
            <a:ext cx="9980336" cy="162335"/>
          </a:xfrm>
          <a:prstGeom prst="rect">
            <a:avLst/>
          </a:prstGeom>
          <a:noFill/>
        </p:spPr>
        <p:txBody>
          <a:bodyPr wrap="square" tIns="0" rIns="0" bIns="0" anchor="b" anchorCtr="0">
            <a:noAutofit/>
          </a:bodyPr>
          <a:lstStyle/>
          <a:p>
            <a:endParaRPr lang="en-GB" sz="900" noProof="0"/>
          </a:p>
          <a:p>
            <a:r>
              <a:rPr lang="en-GB" sz="900" noProof="0"/>
              <a:t>Notes: Top 20 pharma based on 2024 FY revenues (IQVIA MIDAS FY 2024). Analysis based on investments in facility upgrades, manufacturing sites, technologies and warehouse expansions announced between 1</a:t>
            </a:r>
            <a:r>
              <a:rPr lang="en-GB" sz="900" baseline="30000" noProof="0"/>
              <a:t>st</a:t>
            </a:r>
            <a:r>
              <a:rPr lang="en-GB" sz="900" noProof="0"/>
              <a:t> Jan 2024 and 14</a:t>
            </a:r>
            <a:r>
              <a:rPr lang="en-GB" sz="900" baseline="30000" noProof="0"/>
              <a:t>th</a:t>
            </a:r>
            <a:r>
              <a:rPr lang="en-GB" sz="900" noProof="0"/>
              <a:t> April 2026. Company acquisitions (</a:t>
            </a:r>
            <a:r>
              <a:rPr lang="en-GB" sz="900" noProof="0" err="1"/>
              <a:t>ie</a:t>
            </a:r>
            <a:r>
              <a:rPr lang="en-GB" sz="900" noProof="0"/>
              <a:t> $16.5 Catalent acquisition by NN) are excluded. </a:t>
            </a:r>
          </a:p>
          <a:p>
            <a:r>
              <a:rPr lang="en-GB" sz="900" noProof="0"/>
              <a:t>Sources: Company press release, news articles and industry reports, IQVIA MIDAS, IQVIA Thought Leadership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56E0D6-5357-1CEB-6D97-4D30A7A8272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5957" b="80"/>
          <a:stretch>
            <a:fillRect/>
          </a:stretch>
        </p:blipFill>
        <p:spPr>
          <a:xfrm>
            <a:off x="6847901" y="1940577"/>
            <a:ext cx="4279592" cy="329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78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" name="Chart 50">
            <a:extLst>
              <a:ext uri="{FF2B5EF4-FFF2-40B4-BE49-F238E27FC236}">
                <a16:creationId xmlns:a16="http://schemas.microsoft.com/office/drawing/2014/main" id="{94FDC86C-73C9-1A59-0452-D00E7021E4E1}"/>
              </a:ext>
            </a:extLst>
          </p:cNvPr>
          <p:cNvGraphicFramePr/>
          <p:nvPr>
            <p:custDataLst>
              <p:tags r:id="rId1"/>
            </p:custDataLst>
          </p:nvPr>
        </p:nvGraphicFramePr>
        <p:xfrm>
          <a:off x="385437" y="2009775"/>
          <a:ext cx="11337084" cy="4005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43" name="Rectangle 42">
            <a:extLst>
              <a:ext uri="{FF2B5EF4-FFF2-40B4-BE49-F238E27FC236}">
                <a16:creationId xmlns:a16="http://schemas.microsoft.com/office/drawing/2014/main" id="{1FFEB320-4E22-AAF4-B8C5-6A8CAA2B89DB}"/>
              </a:ext>
            </a:extLst>
          </p:cNvPr>
          <p:cNvSpPr/>
          <p:nvPr/>
        </p:nvSpPr>
        <p:spPr>
          <a:xfrm>
            <a:off x="385437" y="4402825"/>
            <a:ext cx="11337084" cy="46660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72000" rtlCol="0" anchor="ctr" anchorCtr="0"/>
          <a:lstStyle/>
          <a:p>
            <a:pPr algn="r">
              <a:spcAft>
                <a:spcPts val="600"/>
              </a:spcAft>
              <a:buClr>
                <a:srgbClr val="027123"/>
              </a:buClr>
              <a:buSzPct val="150000"/>
            </a:pPr>
            <a:r>
              <a:rPr lang="en-GB" sz="1400" b="1" noProof="0">
                <a:solidFill>
                  <a:srgbClr val="2B3A42"/>
                </a:solidFill>
                <a:latin typeface="+mj-lt"/>
              </a:rPr>
              <a:t>Middle East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77ED4E73-A8DE-CCE1-3523-F2DFB8298964}"/>
              </a:ext>
            </a:extLst>
          </p:cNvPr>
          <p:cNvSpPr/>
          <p:nvPr/>
        </p:nvSpPr>
        <p:spPr>
          <a:xfrm>
            <a:off x="385437" y="3555949"/>
            <a:ext cx="11337084" cy="46660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72000" rtlCol="0" anchor="ctr" anchorCtr="0"/>
          <a:lstStyle/>
          <a:p>
            <a:pPr algn="r">
              <a:spcAft>
                <a:spcPts val="600"/>
              </a:spcAft>
              <a:buClr>
                <a:srgbClr val="027123"/>
              </a:buClr>
              <a:buSzPct val="150000"/>
            </a:pPr>
            <a:r>
              <a:rPr lang="en-GB" sz="1400" noProof="0">
                <a:solidFill>
                  <a:srgbClr val="2B3A42"/>
                </a:solidFill>
                <a:latin typeface="+mj-lt"/>
              </a:rPr>
              <a:t>United Kingdom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9E11AF9-D114-B37D-543C-7C3108DF17C8}"/>
              </a:ext>
            </a:extLst>
          </p:cNvPr>
          <p:cNvSpPr/>
          <p:nvPr/>
        </p:nvSpPr>
        <p:spPr>
          <a:xfrm>
            <a:off x="385437" y="2709073"/>
            <a:ext cx="11337084" cy="46660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72000" rtlCol="0" anchor="ctr" anchorCtr="0"/>
          <a:lstStyle/>
          <a:p>
            <a:pPr algn="r">
              <a:spcAft>
                <a:spcPts val="600"/>
              </a:spcAft>
              <a:buClr>
                <a:srgbClr val="027123"/>
              </a:buClr>
              <a:buSzPct val="150000"/>
            </a:pPr>
            <a:r>
              <a:rPr lang="en-GB" sz="1400" noProof="0">
                <a:solidFill>
                  <a:srgbClr val="2B3A42"/>
                </a:solidFill>
                <a:latin typeface="+mj-lt"/>
              </a:rPr>
              <a:t>European average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490B210-BDC6-AF0E-7959-C85C7CB9D218}"/>
              </a:ext>
            </a:extLst>
          </p:cNvPr>
          <p:cNvSpPr/>
          <p:nvPr/>
        </p:nvSpPr>
        <p:spPr>
          <a:xfrm>
            <a:off x="385437" y="2285635"/>
            <a:ext cx="11337084" cy="466607"/>
          </a:xfrm>
          <a:prstGeom prst="rect">
            <a:avLst/>
          </a:prstGeom>
          <a:solidFill>
            <a:srgbClr val="005689">
              <a:alpha val="500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72000" rtlCol="0" anchor="ctr" anchorCtr="0"/>
          <a:lstStyle/>
          <a:p>
            <a:pPr algn="r">
              <a:spcAft>
                <a:spcPts val="600"/>
              </a:spcAft>
              <a:buClr>
                <a:srgbClr val="027123"/>
              </a:buClr>
              <a:buSzPct val="150000"/>
            </a:pPr>
            <a:r>
              <a:rPr lang="en-GB" sz="1400" noProof="0">
                <a:solidFill>
                  <a:srgbClr val="2B3A42"/>
                </a:solidFill>
                <a:latin typeface="+mj-lt"/>
              </a:rPr>
              <a:t>United States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0655EF9-B734-9E42-77EB-32B8CED29B9E}"/>
              </a:ext>
            </a:extLst>
          </p:cNvPr>
          <p:cNvSpPr/>
          <p:nvPr/>
        </p:nvSpPr>
        <p:spPr>
          <a:xfrm>
            <a:off x="385437" y="3132511"/>
            <a:ext cx="11337084" cy="466607"/>
          </a:xfrm>
          <a:prstGeom prst="rect">
            <a:avLst/>
          </a:prstGeom>
          <a:solidFill>
            <a:srgbClr val="005689">
              <a:alpha val="500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72000" rtlCol="0" anchor="ctr" anchorCtr="0"/>
          <a:lstStyle/>
          <a:p>
            <a:pPr algn="r">
              <a:spcAft>
                <a:spcPts val="600"/>
              </a:spcAft>
              <a:buClr>
                <a:srgbClr val="027123"/>
              </a:buClr>
              <a:buSzPct val="150000"/>
            </a:pPr>
            <a:r>
              <a:rPr lang="en-GB" sz="1400" b="1" noProof="0">
                <a:solidFill>
                  <a:srgbClr val="2B3A42"/>
                </a:solidFill>
                <a:latin typeface="+mj-lt"/>
              </a:rPr>
              <a:t>EU4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764D05FF-327C-006C-3E02-1733A9E54EB2}"/>
              </a:ext>
            </a:extLst>
          </p:cNvPr>
          <p:cNvSpPr/>
          <p:nvPr/>
        </p:nvSpPr>
        <p:spPr>
          <a:xfrm>
            <a:off x="385437" y="3979387"/>
            <a:ext cx="11337084" cy="466607"/>
          </a:xfrm>
          <a:prstGeom prst="rect">
            <a:avLst/>
          </a:prstGeom>
          <a:solidFill>
            <a:srgbClr val="005689">
              <a:alpha val="500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72000" rtlCol="0" anchor="ctr" anchorCtr="0"/>
          <a:lstStyle/>
          <a:p>
            <a:pPr algn="r">
              <a:spcAft>
                <a:spcPts val="600"/>
              </a:spcAft>
              <a:buClr>
                <a:srgbClr val="027123"/>
              </a:buClr>
              <a:buSzPct val="150000"/>
            </a:pPr>
            <a:r>
              <a:rPr lang="en-GB" sz="1400" noProof="0">
                <a:solidFill>
                  <a:srgbClr val="2B3A42"/>
                </a:solidFill>
                <a:latin typeface="+mj-lt"/>
              </a:rPr>
              <a:t>Rest of Europe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7DBCFE4-452D-D28F-AD8D-1FC32DA6F90C}"/>
              </a:ext>
            </a:extLst>
          </p:cNvPr>
          <p:cNvSpPr/>
          <p:nvPr/>
        </p:nvSpPr>
        <p:spPr>
          <a:xfrm>
            <a:off x="385437" y="4826266"/>
            <a:ext cx="11337084" cy="466607"/>
          </a:xfrm>
          <a:prstGeom prst="rect">
            <a:avLst/>
          </a:prstGeom>
          <a:solidFill>
            <a:srgbClr val="005689">
              <a:alpha val="5000"/>
            </a:srgb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72000" rtlCol="0" anchor="ctr" anchorCtr="0"/>
          <a:lstStyle/>
          <a:p>
            <a:pPr algn="r">
              <a:spcAft>
                <a:spcPts val="600"/>
              </a:spcAft>
              <a:buClr>
                <a:srgbClr val="027123"/>
              </a:buClr>
              <a:buSzPct val="150000"/>
            </a:pPr>
            <a:r>
              <a:rPr lang="en-GB" sz="1400" b="1" noProof="0">
                <a:solidFill>
                  <a:srgbClr val="2B3A42"/>
                </a:solidFill>
                <a:latin typeface="+mj-lt"/>
              </a:rPr>
              <a:t>China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059C331-80E8-8C5C-E0F2-E0A10931F7EE}"/>
              </a:ext>
            </a:extLst>
          </p:cNvPr>
          <p:cNvGrpSpPr/>
          <p:nvPr/>
        </p:nvGrpSpPr>
        <p:grpSpPr>
          <a:xfrm>
            <a:off x="4532837" y="4462961"/>
            <a:ext cx="3712973" cy="346332"/>
            <a:chOff x="5907661" y="4579260"/>
            <a:chExt cx="1278832" cy="346332"/>
          </a:xfrm>
        </p:grpSpPr>
        <p:sp>
          <p:nvSpPr>
            <p:cNvPr id="49" name="Arrow: Right 48">
              <a:extLst>
                <a:ext uri="{FF2B5EF4-FFF2-40B4-BE49-F238E27FC236}">
                  <a16:creationId xmlns:a16="http://schemas.microsoft.com/office/drawing/2014/main" id="{8A71DA1B-208A-7B1D-E4FE-E2172DE3142F}"/>
                </a:ext>
              </a:extLst>
            </p:cNvPr>
            <p:cNvSpPr/>
            <p:nvPr/>
          </p:nvSpPr>
          <p:spPr>
            <a:xfrm rot="10800000">
              <a:off x="6385313" y="4579260"/>
              <a:ext cx="485032" cy="191997"/>
            </a:xfrm>
            <a:prstGeom prst="rightArrow">
              <a:avLst/>
            </a:prstGeom>
            <a:gradFill flip="none" rotWithShape="1">
              <a:gsLst>
                <a:gs pos="0">
                  <a:srgbClr val="CBE6E3"/>
                </a:gs>
                <a:gs pos="100000">
                  <a:srgbClr val="008675"/>
                </a:gs>
              </a:gsLst>
              <a:lin ang="0" scaled="1"/>
              <a:tileRect/>
            </a:gra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 anchorCtr="0"/>
            <a:lstStyle/>
            <a:p>
              <a:pPr algn="ctr">
                <a:spcAft>
                  <a:spcPts val="600"/>
                </a:spcAft>
                <a:buClr>
                  <a:srgbClr val="027123"/>
                </a:buClr>
                <a:buSzPct val="150000"/>
              </a:pPr>
              <a:endParaRPr lang="en-GB" sz="1400" noProof="0">
                <a:solidFill>
                  <a:srgbClr val="FE8A12"/>
                </a:solidFill>
              </a:endParaRPr>
            </a:p>
          </p:txBody>
        </p:sp>
        <p:sp>
          <p:nvSpPr>
            <p:cNvPr id="52" name="Arrow: Right 51">
              <a:extLst>
                <a:ext uri="{FF2B5EF4-FFF2-40B4-BE49-F238E27FC236}">
                  <a16:creationId xmlns:a16="http://schemas.microsoft.com/office/drawing/2014/main" id="{A2A58AE2-2493-4973-922B-81673CB13CB3}"/>
                </a:ext>
              </a:extLst>
            </p:cNvPr>
            <p:cNvSpPr/>
            <p:nvPr/>
          </p:nvSpPr>
          <p:spPr>
            <a:xfrm rot="10800000">
              <a:off x="5907661" y="4733595"/>
              <a:ext cx="1278832" cy="191997"/>
            </a:xfrm>
            <a:prstGeom prst="rightArrow">
              <a:avLst/>
            </a:prstGeom>
            <a:gradFill flip="none" rotWithShape="1">
              <a:gsLst>
                <a:gs pos="0">
                  <a:srgbClr val="43B02A">
                    <a:alpha val="10000"/>
                  </a:srgbClr>
                </a:gs>
                <a:gs pos="100000">
                  <a:srgbClr val="43B02A"/>
                </a:gs>
              </a:gsLst>
              <a:lin ang="0" scaled="1"/>
              <a:tileRect/>
            </a:gra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t" anchorCtr="0"/>
            <a:lstStyle/>
            <a:p>
              <a:pPr algn="ctr">
                <a:spcAft>
                  <a:spcPts val="600"/>
                </a:spcAft>
                <a:buClr>
                  <a:srgbClr val="027123"/>
                </a:buClr>
                <a:buSzPct val="150000"/>
              </a:pPr>
              <a:endParaRPr lang="en-GB" sz="1400" noProof="0">
                <a:solidFill>
                  <a:srgbClr val="FE8A12"/>
                </a:solidFill>
              </a:endParaRPr>
            </a:p>
          </p:txBody>
        </p:sp>
      </p:grpSp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9A2CE015-BCB0-FBE0-B66B-F1C9A5643B07}"/>
              </a:ext>
            </a:extLst>
          </p:cNvPr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2381" y="2034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73" imgH="476" progId="TCLayout.ActiveDocument.1">
                  <p:embed/>
                </p:oleObj>
              </mc:Choice>
              <mc:Fallback>
                <p:oleObj name="think-cell Slide" r:id="rId9" imgW="473" imgH="476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A2CE015-BCB0-FBE0-B66B-F1C9A5643B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381" y="2034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2" name="Title 2">
            <a:extLst>
              <a:ext uri="{FF2B5EF4-FFF2-40B4-BE49-F238E27FC236}">
                <a16:creationId xmlns:a16="http://schemas.microsoft.com/office/drawing/2014/main" id="{A41BE324-BE55-9A68-132B-D30784B99CD0}"/>
              </a:ext>
            </a:extLst>
          </p:cNvPr>
          <p:cNvSpPr txBox="1">
            <a:spLocks/>
          </p:cNvSpPr>
          <p:nvPr/>
        </p:nvSpPr>
        <p:spPr>
          <a:xfrm>
            <a:off x="385437" y="294878"/>
            <a:ext cx="11337084" cy="768163"/>
          </a:xfrm>
          <a:prstGeom prst="rect">
            <a:avLst/>
          </a:prstGeom>
        </p:spPr>
        <p:txBody>
          <a:bodyPr vert="horz" rIns="216000" anchor="b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309"/>
            <a:r>
              <a:rPr lang="en-GB" noProof="0">
                <a:solidFill>
                  <a:srgbClr val="2B3A42"/>
                </a:solidFill>
              </a:rPr>
              <a:t>The traditional launch sequence is being challenged –   </a:t>
            </a:r>
            <a:br>
              <a:rPr lang="en-GB" noProof="0">
                <a:solidFill>
                  <a:srgbClr val="2B3A42"/>
                </a:solidFill>
              </a:rPr>
            </a:br>
            <a:r>
              <a:rPr lang="en-GB" noProof="0">
                <a:solidFill>
                  <a:srgbClr val="2B3A42"/>
                </a:solidFill>
              </a:rPr>
              <a:t>new priority markets emerge</a:t>
            </a:r>
          </a:p>
        </p:txBody>
      </p:sp>
      <p:sp>
        <p:nvSpPr>
          <p:cNvPr id="476" name="Rectangle 475">
            <a:extLst>
              <a:ext uri="{FF2B5EF4-FFF2-40B4-BE49-F238E27FC236}">
                <a16:creationId xmlns:a16="http://schemas.microsoft.com/office/drawing/2014/main" id="{4DA5C069-BDEA-E69A-36CE-030CCDD14F60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5051965" y="5890681"/>
            <a:ext cx="1953531" cy="23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t" anchorCtr="0"/>
          <a:lstStyle/>
          <a:p>
            <a:pPr algn="ctr" defTabSz="914309">
              <a:spcBef>
                <a:spcPct val="0"/>
              </a:spcBef>
              <a:spcAft>
                <a:spcPct val="0"/>
              </a:spcAft>
            </a:pPr>
            <a:fld id="{87451249-A142-4542-A9AE-FB6A3813FE86}" type="datetime'''''''L''''a''u''n''''c''''''''''h'' ''''l''''''a''''''''''g'">
              <a:rPr lang="en-GB" sz="1400" noProof="0" smtClean="0">
                <a:solidFill>
                  <a:srgbClr val="2B3A42"/>
                </a:solidFill>
                <a:latin typeface="+mj-lt"/>
              </a:rPr>
              <a:pPr algn="ctr" defTabSz="914309">
                <a:spcBef>
                  <a:spcPct val="0"/>
                </a:spcBef>
                <a:spcAft>
                  <a:spcPct val="0"/>
                </a:spcAft>
              </a:pPr>
              <a:t>Launch lag</a:t>
            </a:fld>
            <a:r>
              <a:rPr lang="en-GB" sz="1400" noProof="0">
                <a:solidFill>
                  <a:srgbClr val="2B3A42"/>
                </a:solidFill>
                <a:latin typeface="+mj-lt"/>
              </a:rPr>
              <a:t> (months)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D61A82F-A346-388B-9D56-4064EEFB6E64}"/>
              </a:ext>
            </a:extLst>
          </p:cNvPr>
          <p:cNvGrpSpPr/>
          <p:nvPr/>
        </p:nvGrpSpPr>
        <p:grpSpPr>
          <a:xfrm>
            <a:off x="2315904" y="1691227"/>
            <a:ext cx="7476151" cy="532888"/>
            <a:chOff x="2315904" y="1701985"/>
            <a:chExt cx="7476151" cy="532888"/>
          </a:xfrm>
        </p:grpSpPr>
        <p:sp>
          <p:nvSpPr>
            <p:cNvPr id="391" name="TextBox 5">
              <a:extLst>
                <a:ext uri="{FF2B5EF4-FFF2-40B4-BE49-F238E27FC236}">
                  <a16:creationId xmlns:a16="http://schemas.microsoft.com/office/drawing/2014/main" id="{1781B334-46B2-D374-08C0-F7104CB49165}"/>
                </a:ext>
              </a:extLst>
            </p:cNvPr>
            <p:cNvSpPr txBox="1"/>
            <p:nvPr/>
          </p:nvSpPr>
          <p:spPr>
            <a:xfrm>
              <a:off x="2315904" y="1701985"/>
              <a:ext cx="7476151" cy="338094"/>
            </a:xfrm>
            <a:prstGeom prst="rect">
              <a:avLst/>
            </a:prstGeom>
            <a:ln>
              <a:noFill/>
            </a:ln>
          </p:spPr>
          <p:txBody>
            <a:bodyPr vert="horz" wrap="square" lIns="91428" tIns="45714" rIns="91428" bIns="45714" numCol="1" rtlCol="0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+mn-cs"/>
                </a:defRPr>
              </a:lvl9pPr>
            </a:lstStyle>
            <a:p>
              <a:pPr algn="ctr" defTabSz="914309">
                <a:spcBef>
                  <a:spcPts val="400"/>
                </a:spcBef>
                <a:defRPr/>
              </a:pPr>
              <a:r>
                <a:rPr lang="en-GB" sz="1600" b="1" noProof="0">
                  <a:solidFill>
                    <a:srgbClr val="2B3A42"/>
                  </a:solidFill>
                  <a:latin typeface="+mj-lt"/>
                </a:rPr>
                <a:t>NAS launch lag timeline</a:t>
              </a:r>
              <a:endParaRPr lang="en-GB" sz="1600" b="1" i="1" noProof="0">
                <a:solidFill>
                  <a:srgbClr val="2B3A42"/>
                </a:solidFill>
                <a:latin typeface="+mj-lt"/>
              </a:endParaRPr>
            </a:p>
          </p:txBody>
        </p:sp>
        <p:sp>
          <p:nvSpPr>
            <p:cNvPr id="430" name="TextBox 429">
              <a:extLst>
                <a:ext uri="{FF2B5EF4-FFF2-40B4-BE49-F238E27FC236}">
                  <a16:creationId xmlns:a16="http://schemas.microsoft.com/office/drawing/2014/main" id="{A81FDB61-BA2F-9AB5-61B9-D1E787DD575C}"/>
                </a:ext>
              </a:extLst>
            </p:cNvPr>
            <p:cNvSpPr txBox="1"/>
            <p:nvPr/>
          </p:nvSpPr>
          <p:spPr>
            <a:xfrm>
              <a:off x="4433250" y="1957874"/>
              <a:ext cx="3241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200" i="1" noProof="0">
                  <a:latin typeface="+mj-lt"/>
                </a:rPr>
                <a:t>2020-2024 launches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1F435253-FBB2-E6C9-B7AC-89C8A02CC3E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1"/>
          <a:srcRect/>
          <a:stretch/>
        </p:blipFill>
        <p:spPr>
          <a:xfrm>
            <a:off x="1026918" y="2304363"/>
            <a:ext cx="428794" cy="424999"/>
          </a:xfrm>
          <a:prstGeom prst="ellipse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C278AD-6197-ACEA-D7F0-9370AB63AEA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 rotWithShape="1">
          <a:blip r:embed="rId12"/>
          <a:srcRect/>
          <a:stretch/>
        </p:blipFill>
        <p:spPr>
          <a:xfrm>
            <a:off x="5377946" y="2728162"/>
            <a:ext cx="424637" cy="428430"/>
          </a:xfrm>
          <a:prstGeom prst="rect">
            <a:avLst/>
          </a:prstGeom>
          <a:effectLst/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1879448-8655-1869-5522-4406EBB3F743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19145" t="1388" r="20614" b="-1388"/>
          <a:stretch/>
        </p:blipFill>
        <p:spPr>
          <a:xfrm>
            <a:off x="2561401" y="3151601"/>
            <a:ext cx="430135" cy="428430"/>
          </a:xfrm>
          <a:prstGeom prst="ellipse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492E008-B70A-93CE-2CE9-52B41CECED70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7244" t="-445" r="16042" b="445"/>
          <a:stretch/>
        </p:blipFill>
        <p:spPr>
          <a:xfrm>
            <a:off x="3007749" y="3151601"/>
            <a:ext cx="427885" cy="428430"/>
          </a:xfrm>
          <a:prstGeom prst="ellipse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FC92DB6-4A92-E092-9D42-3FF42B719AC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04002" y="3575040"/>
            <a:ext cx="428430" cy="428430"/>
          </a:xfrm>
          <a:prstGeom prst="ellipse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F53CC11-5D33-4C1C-C06E-10E5AC6C9A32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17166" r="16479"/>
          <a:stretch/>
        </p:blipFill>
        <p:spPr>
          <a:xfrm>
            <a:off x="4809123" y="3151601"/>
            <a:ext cx="425575" cy="428430"/>
          </a:xfrm>
          <a:prstGeom prst="ellipse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AEDE611-152D-5801-2EFF-BF89B5976600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5812" r="27772"/>
          <a:stretch/>
        </p:blipFill>
        <p:spPr>
          <a:xfrm>
            <a:off x="5850521" y="3151601"/>
            <a:ext cx="425968" cy="428430"/>
          </a:xfrm>
          <a:prstGeom prst="ellipse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DF22C10-4012-66EE-0A80-C698A2B3925D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r="32534"/>
          <a:stretch/>
        </p:blipFill>
        <p:spPr>
          <a:xfrm>
            <a:off x="5198320" y="4845354"/>
            <a:ext cx="433570" cy="428430"/>
          </a:xfrm>
          <a:prstGeom prst="ellipse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E3E23EB-0529-594D-3A67-AF82CC75BDBC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8980" r="40321"/>
          <a:stretch/>
        </p:blipFill>
        <p:spPr>
          <a:xfrm>
            <a:off x="4098410" y="4421918"/>
            <a:ext cx="434425" cy="428430"/>
          </a:xfrm>
          <a:prstGeom prst="ellipse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3586EED-AB34-D59D-9E71-9045A8ED6B1E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8980" r="40321"/>
          <a:stretch/>
        </p:blipFill>
        <p:spPr>
          <a:xfrm>
            <a:off x="8021899" y="4421918"/>
            <a:ext cx="434425" cy="428430"/>
          </a:xfrm>
          <a:prstGeom prst="ellipse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E1169E6-FAB1-7FC7-BCF9-177397ABC9FA}"/>
              </a:ext>
            </a:extLst>
          </p:cNvPr>
          <p:cNvPicPr>
            <a:picLocks noChangeAspect="1"/>
          </p:cNvPicPr>
          <p:nvPr/>
        </p:nvPicPr>
        <p:blipFill rotWithShape="1">
          <a:blip r:embed="rId23"/>
          <a:srcRect l="17321" r="16298"/>
          <a:stretch/>
        </p:blipFill>
        <p:spPr>
          <a:xfrm>
            <a:off x="5490101" y="4420431"/>
            <a:ext cx="429555" cy="431405"/>
          </a:xfrm>
          <a:prstGeom prst="ellipse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46" name="Arrow: Right 45">
            <a:extLst>
              <a:ext uri="{FF2B5EF4-FFF2-40B4-BE49-F238E27FC236}">
                <a16:creationId xmlns:a16="http://schemas.microsoft.com/office/drawing/2014/main" id="{BD3DD2D3-9EF5-ADE1-F947-6C9A515E309C}"/>
              </a:ext>
            </a:extLst>
          </p:cNvPr>
          <p:cNvSpPr/>
          <p:nvPr/>
        </p:nvSpPr>
        <p:spPr>
          <a:xfrm rot="10800000">
            <a:off x="5631890" y="4964169"/>
            <a:ext cx="4530538" cy="190800"/>
          </a:xfrm>
          <a:prstGeom prst="rightArrow">
            <a:avLst/>
          </a:prstGeom>
          <a:gradFill flip="none" rotWithShape="1">
            <a:gsLst>
              <a:gs pos="0">
                <a:srgbClr val="027123">
                  <a:alpha val="20000"/>
                </a:srgbClr>
              </a:gs>
              <a:gs pos="100000">
                <a:srgbClr val="027123"/>
              </a:gs>
            </a:gsLst>
            <a:lin ang="0" scaled="1"/>
            <a:tileRect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algn="ctr">
              <a:spcAft>
                <a:spcPts val="600"/>
              </a:spcAft>
              <a:buClr>
                <a:srgbClr val="027123"/>
              </a:buClr>
              <a:buSzPct val="150000"/>
            </a:pPr>
            <a:endParaRPr lang="en-GB" sz="1400" noProof="0">
              <a:solidFill>
                <a:srgbClr val="FE8A12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0FD05BA-2993-7C6F-4325-F5FC860EC6CB}"/>
              </a:ext>
            </a:extLst>
          </p:cNvPr>
          <p:cNvPicPr>
            <a:picLocks noChangeAspect="1"/>
          </p:cNvPicPr>
          <p:nvPr/>
        </p:nvPicPr>
        <p:blipFill rotWithShape="1"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r="32534"/>
          <a:stretch/>
        </p:blipFill>
        <p:spPr>
          <a:xfrm>
            <a:off x="10008557" y="4845354"/>
            <a:ext cx="433570" cy="428430"/>
          </a:xfrm>
          <a:prstGeom prst="ellipse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3C29E96-C18F-1AD4-F159-305F7D1D6611}"/>
              </a:ext>
            </a:extLst>
          </p:cNvPr>
          <p:cNvPicPr>
            <a:picLocks noChangeAspect="1"/>
          </p:cNvPicPr>
          <p:nvPr/>
        </p:nvPicPr>
        <p:blipFill rotWithShape="1">
          <a:blip r:embed="rId26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17321" r="16298"/>
          <a:stretch/>
        </p:blipFill>
        <p:spPr>
          <a:xfrm>
            <a:off x="7129806" y="4420431"/>
            <a:ext cx="429555" cy="431405"/>
          </a:xfrm>
          <a:prstGeom prst="ellipse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192AA29D-9094-E212-E5F6-5EA856D43C02}"/>
              </a:ext>
            </a:extLst>
          </p:cNvPr>
          <p:cNvSpPr/>
          <p:nvPr/>
        </p:nvSpPr>
        <p:spPr>
          <a:xfrm>
            <a:off x="7189814" y="2791978"/>
            <a:ext cx="362585" cy="295941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algn="ctr">
              <a:spcAft>
                <a:spcPts val="600"/>
              </a:spcAft>
              <a:buClr>
                <a:srgbClr val="027123"/>
              </a:buClr>
              <a:buSzPct val="150000"/>
            </a:pPr>
            <a:endParaRPr lang="en-GB" sz="1400" noProof="0">
              <a:solidFill>
                <a:srgbClr val="FE8A12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449883A-01B7-B669-6F42-CF2AB895CA00}"/>
              </a:ext>
            </a:extLst>
          </p:cNvPr>
          <p:cNvSpPr txBox="1"/>
          <p:nvPr/>
        </p:nvSpPr>
        <p:spPr>
          <a:xfrm>
            <a:off x="7511605" y="4894535"/>
            <a:ext cx="873266" cy="338554"/>
          </a:xfrm>
          <a:prstGeom prst="rect">
            <a:avLst/>
          </a:prstGeom>
          <a:solidFill>
            <a:schemeClr val="bg1"/>
          </a:solidFill>
          <a:ln>
            <a:solidFill>
              <a:srgbClr val="027123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GB" sz="1600" b="1" i="1" noProof="0">
                <a:solidFill>
                  <a:srgbClr val="027123"/>
                </a:solidFill>
                <a:latin typeface="+mj-lt"/>
              </a:rPr>
              <a:t>-21.8m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9C1483B-E0D3-A831-D823-F45A4A37A6A8}"/>
              </a:ext>
            </a:extLst>
          </p:cNvPr>
          <p:cNvSpPr txBox="1"/>
          <p:nvPr/>
        </p:nvSpPr>
        <p:spPr>
          <a:xfrm>
            <a:off x="4702965" y="4537203"/>
            <a:ext cx="717565" cy="338554"/>
          </a:xfrm>
          <a:prstGeom prst="rect">
            <a:avLst/>
          </a:prstGeom>
          <a:solidFill>
            <a:schemeClr val="bg1"/>
          </a:solidFill>
          <a:ln>
            <a:solidFill>
              <a:srgbClr val="43B02A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0" rIns="0" rtlCol="0" anchor="ctr" anchorCtr="0">
            <a:spAutoFit/>
          </a:bodyPr>
          <a:lstStyle/>
          <a:p>
            <a:pPr algn="ctr"/>
            <a:r>
              <a:rPr lang="en-GB" sz="1600" b="1" i="1" noProof="0">
                <a:solidFill>
                  <a:srgbClr val="43B02A"/>
                </a:solidFill>
                <a:latin typeface="+mj-lt"/>
              </a:rPr>
              <a:t>-17.6m</a:t>
            </a:r>
          </a:p>
        </p:txBody>
      </p:sp>
      <p:sp>
        <p:nvSpPr>
          <p:cNvPr id="458" name="TextBox 457">
            <a:extLst>
              <a:ext uri="{FF2B5EF4-FFF2-40B4-BE49-F238E27FC236}">
                <a16:creationId xmlns:a16="http://schemas.microsoft.com/office/drawing/2014/main" id="{C33EACBE-A8BF-E830-BC32-E8311194C02C}"/>
              </a:ext>
            </a:extLst>
          </p:cNvPr>
          <p:cNvSpPr txBox="1"/>
          <p:nvPr/>
        </p:nvSpPr>
        <p:spPr>
          <a:xfrm>
            <a:off x="6079658" y="4381133"/>
            <a:ext cx="656097" cy="338554"/>
          </a:xfrm>
          <a:prstGeom prst="rect">
            <a:avLst/>
          </a:prstGeom>
          <a:solidFill>
            <a:schemeClr val="bg1"/>
          </a:solidFill>
          <a:ln>
            <a:solidFill>
              <a:srgbClr val="008675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0" rIns="0" rtlCol="0" anchor="ctr" anchorCtr="0">
            <a:spAutoFit/>
          </a:bodyPr>
          <a:lstStyle/>
          <a:p>
            <a:pPr algn="ctr"/>
            <a:r>
              <a:rPr lang="en-GB" sz="1600" b="1" i="1" noProof="0">
                <a:solidFill>
                  <a:srgbClr val="008675"/>
                </a:solidFill>
                <a:latin typeface="+mj-lt"/>
              </a:rPr>
              <a:t>-7.8m</a:t>
            </a:r>
          </a:p>
        </p:txBody>
      </p:sp>
      <p:sp>
        <p:nvSpPr>
          <p:cNvPr id="466" name="Text Placeholder 465">
            <a:extLst>
              <a:ext uri="{FF2B5EF4-FFF2-40B4-BE49-F238E27FC236}">
                <a16:creationId xmlns:a16="http://schemas.microsoft.com/office/drawing/2014/main" id="{0DAE5C95-C32D-2491-E6CD-358AFD77FE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4694" y="1081826"/>
            <a:ext cx="11338560" cy="402336"/>
          </a:xfrm>
        </p:spPr>
        <p:txBody>
          <a:bodyPr/>
          <a:lstStyle/>
          <a:p>
            <a:r>
              <a:rPr lang="en-GB" noProof="0"/>
              <a:t>Policy reform is key to boost Europe’s competitiveness</a:t>
            </a:r>
            <a:r>
              <a:rPr lang="en-GB"/>
              <a:t> &amp; </a:t>
            </a:r>
            <a:r>
              <a:rPr lang="en-GB" noProof="0"/>
              <a:t>prepare for MFN impact</a:t>
            </a: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9815E4B3-02A6-3888-71A5-87F120E2E111}"/>
              </a:ext>
            </a:extLst>
          </p:cNvPr>
          <p:cNvSpPr/>
          <p:nvPr/>
        </p:nvSpPr>
        <p:spPr>
          <a:xfrm rot="10800000">
            <a:off x="8331877" y="6107409"/>
            <a:ext cx="790232" cy="190800"/>
          </a:xfrm>
          <a:prstGeom prst="rightArrow">
            <a:avLst/>
          </a:prstGeom>
          <a:gradFill flip="none" rotWithShape="1">
            <a:gsLst>
              <a:gs pos="0">
                <a:srgbClr val="027123">
                  <a:alpha val="20000"/>
                </a:srgbClr>
              </a:gs>
              <a:gs pos="100000">
                <a:srgbClr val="027123"/>
              </a:gs>
            </a:gsLst>
            <a:lin ang="0" scaled="1"/>
            <a:tileRect/>
          </a:gra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t" anchorCtr="0"/>
          <a:lstStyle/>
          <a:p>
            <a:pPr algn="ctr">
              <a:spcAft>
                <a:spcPts val="600"/>
              </a:spcAft>
              <a:buClr>
                <a:srgbClr val="027123"/>
              </a:buClr>
              <a:buSzPct val="150000"/>
            </a:pPr>
            <a:endParaRPr lang="en-GB" sz="1400" noProof="0">
              <a:solidFill>
                <a:srgbClr val="FE8A1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D276A4-B8C7-D71A-87BC-00F61C5477FF}"/>
              </a:ext>
            </a:extLst>
          </p:cNvPr>
          <p:cNvSpPr txBox="1"/>
          <p:nvPr/>
        </p:nvSpPr>
        <p:spPr>
          <a:xfrm>
            <a:off x="9111506" y="5971977"/>
            <a:ext cx="25696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i="1" noProof="0">
                <a:latin typeface="+mj-lt"/>
              </a:rPr>
              <a:t>Denotes change from 2020-2024 vs. 2015-2019 launches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965B190-46B3-DEB4-1A54-0B0E8B5AB4A4}"/>
              </a:ext>
            </a:extLst>
          </p:cNvPr>
          <p:cNvSpPr/>
          <p:nvPr/>
        </p:nvSpPr>
        <p:spPr>
          <a:xfrm>
            <a:off x="384693" y="4549303"/>
            <a:ext cx="2016000" cy="828000"/>
          </a:xfrm>
          <a:prstGeom prst="rect">
            <a:avLst/>
          </a:prstGeom>
          <a:solidFill>
            <a:srgbClr val="027123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 anchorCtr="0"/>
          <a:lstStyle/>
          <a:p>
            <a:pPr algn="ctr">
              <a:spcAft>
                <a:spcPts val="600"/>
              </a:spcAft>
              <a:buClr>
                <a:srgbClr val="027123"/>
              </a:buClr>
              <a:buSzPct val="150000"/>
            </a:pPr>
            <a:r>
              <a:rPr lang="en-GB" sz="1400" noProof="0">
                <a:solidFill>
                  <a:schemeClr val="bg1"/>
                </a:solidFill>
                <a:latin typeface="+mj-lt"/>
              </a:rPr>
              <a:t>UAE, KSA and China </a:t>
            </a:r>
            <a:br>
              <a:rPr lang="en-GB" sz="1400" noProof="0">
                <a:solidFill>
                  <a:schemeClr val="bg1"/>
                </a:solidFill>
                <a:latin typeface="+mj-lt"/>
              </a:rPr>
            </a:br>
            <a:r>
              <a:rPr lang="en-GB" sz="1400" noProof="0">
                <a:solidFill>
                  <a:schemeClr val="bg1"/>
                </a:solidFill>
                <a:latin typeface="+mj-lt"/>
              </a:rPr>
              <a:t>may soon overtake </a:t>
            </a:r>
            <a:br>
              <a:rPr lang="en-GB" sz="1400" noProof="0">
                <a:solidFill>
                  <a:schemeClr val="bg1"/>
                </a:solidFill>
                <a:latin typeface="+mj-lt"/>
              </a:rPr>
            </a:br>
            <a:r>
              <a:rPr lang="en-GB" sz="1400" noProof="0">
                <a:solidFill>
                  <a:schemeClr val="bg1"/>
                </a:solidFill>
                <a:latin typeface="+mj-lt"/>
              </a:rPr>
              <a:t>EU4 and UK markets</a:t>
            </a:r>
          </a:p>
        </p:txBody>
      </p:sp>
      <p:pic>
        <p:nvPicPr>
          <p:cNvPr id="14" name="Graphic 13" descr="Warning with solid fill">
            <a:extLst>
              <a:ext uri="{FF2B5EF4-FFF2-40B4-BE49-F238E27FC236}">
                <a16:creationId xmlns:a16="http://schemas.microsoft.com/office/drawing/2014/main" id="{DF618F6D-3721-248B-138D-A4C978B1A7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384694" y="3992057"/>
            <a:ext cx="516155" cy="51615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710750B-E7A6-2733-C401-3E0672AFDABD}"/>
              </a:ext>
            </a:extLst>
          </p:cNvPr>
          <p:cNvSpPr txBox="1"/>
          <p:nvPr/>
        </p:nvSpPr>
        <p:spPr>
          <a:xfrm>
            <a:off x="262988" y="6562749"/>
            <a:ext cx="11339513" cy="138499"/>
          </a:xfrm>
          <a:prstGeom prst="rect">
            <a:avLst/>
          </a:prstGeom>
          <a:noFill/>
        </p:spPr>
        <p:txBody>
          <a:bodyPr wrap="square" tIns="0" rIns="0" bIns="0" anchor="b" anchorCtr="0">
            <a:noAutofit/>
          </a:bodyPr>
          <a:lstStyle/>
          <a:p>
            <a:r>
              <a:rPr lang="en-GB" sz="900" noProof="0">
                <a:latin typeface="+mj-lt"/>
                <a:ea typeface="Noto Sans Cond" panose="020B0506040504020204" pitchFamily="34"/>
                <a:cs typeface="Noto Sans Cond" panose="020B0506040504020204" pitchFamily="34"/>
              </a:rPr>
              <a:t>Notes: Launch lag refers to the average difference in launch time compared to the first global launch for NAS; launch date calculated using MIDAS sales; EU average refers to 29 countries average</a:t>
            </a:r>
          </a:p>
          <a:p>
            <a:r>
              <a:rPr lang="en-GB" sz="900" noProof="0">
                <a:latin typeface="+mj-lt"/>
                <a:ea typeface="Noto Sans Cond" panose="020B0506040504020204" pitchFamily="34"/>
                <a:cs typeface="Noto Sans Cond" panose="020B0506040504020204" pitchFamily="34"/>
              </a:rPr>
              <a:t>Source: IQVIA MIDAS; IQVIA Thought Leadership analysis</a:t>
            </a:r>
          </a:p>
        </p:txBody>
      </p:sp>
    </p:spTree>
    <p:extLst>
      <p:ext uri="{BB962C8B-B14F-4D97-AF65-F5344CB8AC3E}">
        <p14:creationId xmlns:p14="http://schemas.microsoft.com/office/powerpoint/2010/main" val="268547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3" name="think-cell data - do not delete" hidden="1">
            <a:extLst>
              <a:ext uri="{FF2B5EF4-FFF2-40B4-BE49-F238E27FC236}">
                <a16:creationId xmlns:a16="http://schemas.microsoft.com/office/drawing/2014/main" id="{68BACA76-66BB-A268-CDF2-E4E892F2C7C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395" imgH="396" progId="TCLayout.ActiveDocument.1">
                  <p:embed/>
                </p:oleObj>
              </mc:Choice>
              <mc:Fallback>
                <p:oleObj name="think-cell Slide" r:id="rId6" imgW="395" imgH="396" progId="TCLayout.ActiveDocument.1">
                  <p:embed/>
                  <p:pic>
                    <p:nvPicPr>
                      <p:cNvPr id="11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8BACA76-66BB-A268-CDF2-E4E892F2C7C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9" name="Chart 138">
            <a:extLst>
              <a:ext uri="{FF2B5EF4-FFF2-40B4-BE49-F238E27FC236}">
                <a16:creationId xmlns:a16="http://schemas.microsoft.com/office/drawing/2014/main" id="{A913A5F4-A940-9A70-B3E6-C08E80428F25}"/>
              </a:ext>
            </a:extLst>
          </p:cNvPr>
          <p:cNvGraphicFramePr/>
          <p:nvPr>
            <p:custDataLst>
              <p:tags r:id="rId2"/>
            </p:custDataLst>
          </p:nvPr>
        </p:nvGraphicFramePr>
        <p:xfrm>
          <a:off x="2420938" y="1377950"/>
          <a:ext cx="3669192" cy="46130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94" name="Rectangle 93">
            <a:extLst>
              <a:ext uri="{FF2B5EF4-FFF2-40B4-BE49-F238E27FC236}">
                <a16:creationId xmlns:a16="http://schemas.microsoft.com/office/drawing/2014/main" id="{E52AB477-A483-6E11-5DA6-5E9576487371}"/>
              </a:ext>
            </a:extLst>
          </p:cNvPr>
          <p:cNvSpPr/>
          <p:nvPr>
            <p:custDataLst>
              <p:tags r:id="rId3"/>
            </p:custDataLst>
          </p:nvPr>
        </p:nvSpPr>
        <p:spPr bwMode="auto">
          <a:xfrm>
            <a:off x="3908425" y="1776996"/>
            <a:ext cx="49213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rtlCol="0" anchor="b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421E67D2-61C7-50D5-CCA2-E7E489AE2F2B}"/>
              </a:ext>
            </a:extLst>
          </p:cNvPr>
          <p:cNvSpPr/>
          <p:nvPr/>
        </p:nvSpPr>
        <p:spPr>
          <a:xfrm>
            <a:off x="1917346" y="2011065"/>
            <a:ext cx="501650" cy="220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16%</a:t>
            </a: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65F21702-0B51-D272-B1C6-8745CEF9BE0A}"/>
              </a:ext>
            </a:extLst>
          </p:cNvPr>
          <p:cNvSpPr/>
          <p:nvPr/>
        </p:nvSpPr>
        <p:spPr>
          <a:xfrm>
            <a:off x="1917346" y="2541490"/>
            <a:ext cx="501650" cy="220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4%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77FB9A3A-F48C-5989-04BE-1126F95B0870}"/>
              </a:ext>
            </a:extLst>
          </p:cNvPr>
          <p:cNvSpPr/>
          <p:nvPr/>
        </p:nvSpPr>
        <p:spPr>
          <a:xfrm>
            <a:off x="1917346" y="3071915"/>
            <a:ext cx="501650" cy="220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5%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7E80BD8B-B34D-F610-2C31-0D6070E572AD}"/>
              </a:ext>
            </a:extLst>
          </p:cNvPr>
          <p:cNvSpPr>
            <a:spLocks/>
          </p:cNvSpPr>
          <p:nvPr/>
        </p:nvSpPr>
        <p:spPr>
          <a:xfrm>
            <a:off x="1917346" y="5193612"/>
            <a:ext cx="501650" cy="220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25%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B2756728-FF3D-FCAC-A81C-D5877CF2A364}"/>
              </a:ext>
            </a:extLst>
          </p:cNvPr>
          <p:cNvSpPr/>
          <p:nvPr/>
        </p:nvSpPr>
        <p:spPr>
          <a:xfrm>
            <a:off x="384694" y="2011065"/>
            <a:ext cx="1472650" cy="220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Oncology</a:t>
            </a: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05F3081C-D59A-65E1-B628-29142D3C32AE}"/>
              </a:ext>
            </a:extLst>
          </p:cNvPr>
          <p:cNvSpPr/>
          <p:nvPr/>
        </p:nvSpPr>
        <p:spPr>
          <a:xfrm>
            <a:off x="384694" y="2541490"/>
            <a:ext cx="1472650" cy="220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Immunology</a:t>
            </a:r>
          </a:p>
        </p:txBody>
      </p:sp>
      <p:sp>
        <p:nvSpPr>
          <p:cNvPr id="103" name="Rectangle 102">
            <a:extLst>
              <a:ext uri="{FF2B5EF4-FFF2-40B4-BE49-F238E27FC236}">
                <a16:creationId xmlns:a16="http://schemas.microsoft.com/office/drawing/2014/main" id="{EC79AAE0-235A-E236-0FD8-CD018E8BD22B}"/>
              </a:ext>
            </a:extLst>
          </p:cNvPr>
          <p:cNvSpPr/>
          <p:nvPr/>
        </p:nvSpPr>
        <p:spPr>
          <a:xfrm>
            <a:off x="384694" y="3071915"/>
            <a:ext cx="1472650" cy="220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Diabetes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303B855A-8F74-A210-1ADC-3A3CCEA84C44}"/>
              </a:ext>
            </a:extLst>
          </p:cNvPr>
          <p:cNvSpPr>
            <a:spLocks/>
          </p:cNvSpPr>
          <p:nvPr/>
        </p:nvSpPr>
        <p:spPr>
          <a:xfrm>
            <a:off x="384694" y="5193612"/>
            <a:ext cx="1472650" cy="220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Obesity*</a:t>
            </a: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01AB8003-04F4-101A-A7DE-0B22E89F95B5}"/>
              </a:ext>
            </a:extLst>
          </p:cNvPr>
          <p:cNvSpPr/>
          <p:nvPr/>
        </p:nvSpPr>
        <p:spPr>
          <a:xfrm>
            <a:off x="803275" y="1568570"/>
            <a:ext cx="1038225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 20 TAs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9B773B48-61F8-F23A-7FFF-A407AB0C4CC2}"/>
              </a:ext>
            </a:extLst>
          </p:cNvPr>
          <p:cNvSpPr/>
          <p:nvPr/>
        </p:nvSpPr>
        <p:spPr>
          <a:xfrm>
            <a:off x="1708150" y="1403470"/>
            <a:ext cx="952500" cy="393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24-28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CAGR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1798D2E6-5DE7-6EC4-EFCB-CDFFD97E72F8}"/>
              </a:ext>
            </a:extLst>
          </p:cNvPr>
          <p:cNvSpPr/>
          <p:nvPr/>
        </p:nvSpPr>
        <p:spPr>
          <a:xfrm>
            <a:off x="2552700" y="1568570"/>
            <a:ext cx="2808288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2028F Global Spend (constant $Bn)</a:t>
            </a:r>
          </a:p>
        </p:txBody>
      </p: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963717E0-ABA8-3E03-14ED-B29785A4526D}"/>
              </a:ext>
            </a:extLst>
          </p:cNvPr>
          <p:cNvCxnSpPr>
            <a:cxnSpLocks/>
          </p:cNvCxnSpPr>
          <p:nvPr/>
        </p:nvCxnSpPr>
        <p:spPr>
          <a:xfrm>
            <a:off x="384694" y="1840809"/>
            <a:ext cx="5943600" cy="0"/>
          </a:xfrm>
          <a:prstGeom prst="line">
            <a:avLst/>
          </a:prstGeom>
          <a:ln w="38100" cap="rnd">
            <a:solidFill>
              <a:srgbClr val="CACED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 108">
            <a:extLst>
              <a:ext uri="{FF2B5EF4-FFF2-40B4-BE49-F238E27FC236}">
                <a16:creationId xmlns:a16="http://schemas.microsoft.com/office/drawing/2014/main" id="{13A7438B-02C7-84FF-5931-0A2AD2E2064B}"/>
              </a:ext>
            </a:extLst>
          </p:cNvPr>
          <p:cNvSpPr>
            <a:spLocks/>
          </p:cNvSpPr>
          <p:nvPr/>
        </p:nvSpPr>
        <p:spPr>
          <a:xfrm>
            <a:off x="384694" y="3602340"/>
            <a:ext cx="1472650" cy="220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Cardiovascular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3F920209-D20C-729D-8CF6-0E91EA486284}"/>
              </a:ext>
            </a:extLst>
          </p:cNvPr>
          <p:cNvSpPr>
            <a:spLocks/>
          </p:cNvSpPr>
          <p:nvPr/>
        </p:nvSpPr>
        <p:spPr>
          <a:xfrm>
            <a:off x="1917346" y="3602340"/>
            <a:ext cx="501650" cy="220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4%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A79C3B95-673C-6ADF-AAEC-FD1E1944C8EC}"/>
              </a:ext>
            </a:extLst>
          </p:cNvPr>
          <p:cNvSpPr>
            <a:spLocks/>
          </p:cNvSpPr>
          <p:nvPr/>
        </p:nvSpPr>
        <p:spPr>
          <a:xfrm>
            <a:off x="384694" y="4132765"/>
            <a:ext cx="1472650" cy="220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CNS</a:t>
            </a:r>
          </a:p>
        </p:txBody>
      </p:sp>
      <p:sp>
        <p:nvSpPr>
          <p:cNvPr id="132" name="Rectangle 131">
            <a:extLst>
              <a:ext uri="{FF2B5EF4-FFF2-40B4-BE49-F238E27FC236}">
                <a16:creationId xmlns:a16="http://schemas.microsoft.com/office/drawing/2014/main" id="{E380DBA7-E4D2-4BF7-6016-F1EE9C8DA2AE}"/>
              </a:ext>
            </a:extLst>
          </p:cNvPr>
          <p:cNvSpPr>
            <a:spLocks/>
          </p:cNvSpPr>
          <p:nvPr/>
        </p:nvSpPr>
        <p:spPr>
          <a:xfrm>
            <a:off x="1917346" y="4132765"/>
            <a:ext cx="501650" cy="220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8%</a:t>
            </a:r>
          </a:p>
        </p:txBody>
      </p:sp>
      <p:sp>
        <p:nvSpPr>
          <p:cNvPr id="133" name="Rectangle 132">
            <a:extLst>
              <a:ext uri="{FF2B5EF4-FFF2-40B4-BE49-F238E27FC236}">
                <a16:creationId xmlns:a16="http://schemas.microsoft.com/office/drawing/2014/main" id="{63251B45-BB15-F816-2E5F-82F12F53D5EB}"/>
              </a:ext>
            </a:extLst>
          </p:cNvPr>
          <p:cNvSpPr>
            <a:spLocks/>
          </p:cNvSpPr>
          <p:nvPr/>
        </p:nvSpPr>
        <p:spPr>
          <a:xfrm>
            <a:off x="384694" y="4663190"/>
            <a:ext cx="1472650" cy="220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Respiratory</a:t>
            </a:r>
          </a:p>
        </p:txBody>
      </p:sp>
      <p:sp>
        <p:nvSpPr>
          <p:cNvPr id="134" name="Rectangle 133">
            <a:extLst>
              <a:ext uri="{FF2B5EF4-FFF2-40B4-BE49-F238E27FC236}">
                <a16:creationId xmlns:a16="http://schemas.microsoft.com/office/drawing/2014/main" id="{67E8F1A5-01CF-833C-40B5-7B8A8EB3BF47}"/>
              </a:ext>
            </a:extLst>
          </p:cNvPr>
          <p:cNvSpPr>
            <a:spLocks/>
          </p:cNvSpPr>
          <p:nvPr/>
        </p:nvSpPr>
        <p:spPr>
          <a:xfrm>
            <a:off x="1917346" y="4663190"/>
            <a:ext cx="501650" cy="220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5%</a:t>
            </a:r>
          </a:p>
        </p:txBody>
      </p:sp>
      <p:sp>
        <p:nvSpPr>
          <p:cNvPr id="53" name="Rectangle: Top Corners Rounded 52">
            <a:extLst>
              <a:ext uri="{FF2B5EF4-FFF2-40B4-BE49-F238E27FC236}">
                <a16:creationId xmlns:a16="http://schemas.microsoft.com/office/drawing/2014/main" id="{6CEB8514-23D8-4F16-47A4-769FFC09C4A8}"/>
              </a:ext>
            </a:extLst>
          </p:cNvPr>
          <p:cNvSpPr>
            <a:spLocks/>
          </p:cNvSpPr>
          <p:nvPr/>
        </p:nvSpPr>
        <p:spPr bwMode="gray">
          <a:xfrm rot="16200000">
            <a:off x="6835220" y="1196322"/>
            <a:ext cx="1371600" cy="1959900"/>
          </a:xfrm>
          <a:prstGeom prst="round2SameRect">
            <a:avLst>
              <a:gd name="adj1" fmla="val 10295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9BBA0EB2-FB05-1E8A-0512-4652AD2118C1}"/>
              </a:ext>
            </a:extLst>
          </p:cNvPr>
          <p:cNvSpPr/>
          <p:nvPr/>
        </p:nvSpPr>
        <p:spPr bwMode="gray">
          <a:xfrm>
            <a:off x="6694054" y="1627632"/>
            <a:ext cx="5029200" cy="1097280"/>
          </a:xfrm>
          <a:prstGeom prst="roundRect">
            <a:avLst>
              <a:gd name="adj" fmla="val 10295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da-DK" sz="1600" b="0" i="0" u="none" strike="noStrike" kern="1200" cap="none" spc="0" normalizeH="0" baseline="0" noProof="0">
              <a:ln>
                <a:noFill/>
              </a:ln>
              <a:solidFill>
                <a:srgbClr val="2B3A4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694054" y="1627632"/>
            <a:ext cx="1371600" cy="10972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-10" normalizeH="0" baseline="0" noProof="0">
                <a:ln>
                  <a:noFill/>
                </a:ln>
                <a:solidFill>
                  <a:srgbClr val="00A3E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65-</a:t>
            </a:r>
            <a:r>
              <a:rPr kumimoji="0" lang="en-GB" sz="1800" b="1" i="0" u="none" strike="noStrike" kern="0" cap="none" spc="0" normalizeH="0" baseline="0" noProof="0">
                <a:ln>
                  <a:noFill/>
                </a:ln>
                <a:solidFill>
                  <a:srgbClr val="00A3E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75</a:t>
            </a:r>
            <a:r>
              <a:rPr kumimoji="0" lang="en-GB" sz="1800" b="1" i="0" u="none" strike="noStrike" kern="0" cap="none" spc="15" normalizeH="0" baseline="0" noProof="0">
                <a:ln>
                  <a:noFill/>
                </a:ln>
                <a:solidFill>
                  <a:srgbClr val="00A3E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GB" sz="1800" b="1" i="0" u="none" strike="noStrike" kern="0" cap="none" spc="-25" normalizeH="0" baseline="0" noProof="0">
                <a:ln>
                  <a:noFill/>
                </a:ln>
                <a:solidFill>
                  <a:srgbClr val="00A3E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NAS</a:t>
            </a: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00A3E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3BF6C07-FD91-9C06-5AC0-11068C36B260}"/>
              </a:ext>
            </a:extLst>
          </p:cNvPr>
          <p:cNvSpPr txBox="1"/>
          <p:nvPr/>
        </p:nvSpPr>
        <p:spPr>
          <a:xfrm>
            <a:off x="8660253" y="1627632"/>
            <a:ext cx="3063001" cy="1097280"/>
          </a:xfrm>
          <a:prstGeom prst="rect">
            <a:avLst/>
          </a:prstGeom>
          <a:noFill/>
        </p:spPr>
        <p:txBody>
          <a:bodyPr wrap="square" lIns="91440" tIns="45720" rIns="91440" bIns="4572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0" cap="none" spc="0" normalizeH="0" baseline="0" noProof="0">
                <a:ln>
                  <a:noFill/>
                </a:ln>
                <a:solidFill>
                  <a:srgbClr val="2B394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</a:t>
            </a:r>
            <a:r>
              <a:rPr kumimoji="0" lang="en-GB" sz="1600" b="1" i="0" u="none" strike="noStrike" kern="0" cap="none" spc="-20" normalizeH="0" baseline="0" noProof="0">
                <a:ln>
                  <a:noFill/>
                </a:ln>
                <a:solidFill>
                  <a:srgbClr val="2B394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GB" sz="1600" b="1" i="0" u="none" strike="noStrike" kern="0" cap="none" spc="0" normalizeH="0" baseline="0" noProof="0">
                <a:ln>
                  <a:noFill/>
                </a:ln>
                <a:solidFill>
                  <a:srgbClr val="2B394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launch annually</a:t>
            </a:r>
            <a:r>
              <a:rPr kumimoji="0" lang="en-GB" sz="1600" b="1" i="0" u="none" strike="noStrike" kern="0" cap="none" spc="-35" normalizeH="0" baseline="0" noProof="0">
                <a:ln>
                  <a:noFill/>
                </a:ln>
                <a:solidFill>
                  <a:srgbClr val="2B394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GB" sz="1600" b="1" i="0" u="none" strike="noStrike" kern="0" cap="none" spc="0" normalizeH="0" baseline="0" noProof="0">
                <a:ln>
                  <a:noFill/>
                </a:ln>
                <a:solidFill>
                  <a:srgbClr val="2B394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over</a:t>
            </a:r>
            <a:r>
              <a:rPr kumimoji="0" lang="en-GB" sz="1600" b="1" i="0" u="none" strike="noStrike" kern="0" cap="none" spc="-10" normalizeH="0" baseline="0" noProof="0">
                <a:ln>
                  <a:noFill/>
                </a:ln>
                <a:solidFill>
                  <a:srgbClr val="2B394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GB" sz="1600" b="1" i="0" u="none" strike="noStrike" kern="0" cap="none" spc="0" normalizeH="0" baseline="0" noProof="0">
                <a:ln>
                  <a:noFill/>
                </a:ln>
                <a:solidFill>
                  <a:srgbClr val="2B394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the</a:t>
            </a:r>
            <a:r>
              <a:rPr kumimoji="0" lang="en-GB" sz="1600" b="1" i="0" u="none" strike="noStrike" kern="0" cap="none" spc="-20" normalizeH="0" baseline="0" noProof="0">
                <a:ln>
                  <a:noFill/>
                </a:ln>
                <a:solidFill>
                  <a:srgbClr val="2B394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GB" sz="1600" b="1" i="0" u="none" strike="noStrike" kern="0" cap="none" spc="0" normalizeH="0" baseline="0" noProof="0">
                <a:ln>
                  <a:noFill/>
                </a:ln>
                <a:solidFill>
                  <a:srgbClr val="2B394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next</a:t>
            </a:r>
            <a:r>
              <a:rPr kumimoji="0" lang="en-GB" sz="1600" b="1" i="0" u="none" strike="noStrike" kern="0" cap="none" spc="-5" normalizeH="0" baseline="0" noProof="0">
                <a:ln>
                  <a:noFill/>
                </a:ln>
                <a:solidFill>
                  <a:srgbClr val="2B394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GB" sz="1600" b="1" i="0" u="none" strike="noStrike" kern="0" cap="none" spc="0" normalizeH="0" baseline="0" noProof="0">
                <a:ln>
                  <a:noFill/>
                </a:ln>
                <a:solidFill>
                  <a:srgbClr val="2B394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5</a:t>
            </a:r>
            <a:r>
              <a:rPr kumimoji="0" lang="en-GB" sz="1600" b="1" i="0" u="none" strike="noStrike" kern="0" cap="none" spc="-15" normalizeH="0" baseline="0" noProof="0">
                <a:ln>
                  <a:noFill/>
                </a:ln>
                <a:solidFill>
                  <a:srgbClr val="2B394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GB" sz="1600" b="1" i="0" u="none" strike="noStrike" kern="0" cap="none" spc="-20" normalizeH="0" baseline="0" noProof="0">
                <a:ln>
                  <a:noFill/>
                </a:ln>
                <a:solidFill>
                  <a:srgbClr val="2B394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years</a:t>
            </a:r>
            <a:endParaRPr kumimoji="0" lang="en-GB" sz="1600" b="1" i="0" u="none" strike="noStrike" kern="1200" cap="none" spc="0" normalizeH="0" baseline="0" noProof="0">
              <a:ln>
                <a:noFill/>
              </a:ln>
              <a:solidFill>
                <a:srgbClr val="2B3A4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6" name="Rectangle: Top Corners Rounded 25">
            <a:extLst>
              <a:ext uri="{FF2B5EF4-FFF2-40B4-BE49-F238E27FC236}">
                <a16:creationId xmlns:a16="http://schemas.microsoft.com/office/drawing/2014/main" id="{6F1925CC-B27F-1BF8-81C4-92C73328DF3D}"/>
              </a:ext>
            </a:extLst>
          </p:cNvPr>
          <p:cNvSpPr>
            <a:spLocks/>
          </p:cNvSpPr>
          <p:nvPr/>
        </p:nvSpPr>
        <p:spPr bwMode="gray">
          <a:xfrm rot="16200000">
            <a:off x="6835220" y="2618260"/>
            <a:ext cx="1371600" cy="1959900"/>
          </a:xfrm>
          <a:prstGeom prst="round2SameRect">
            <a:avLst>
              <a:gd name="adj1" fmla="val 10295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F568049-B343-68ED-F80B-BAB497D799A5}"/>
              </a:ext>
            </a:extLst>
          </p:cNvPr>
          <p:cNvSpPr/>
          <p:nvPr/>
        </p:nvSpPr>
        <p:spPr bwMode="gray">
          <a:xfrm>
            <a:off x="6694054" y="3049570"/>
            <a:ext cx="5029200" cy="1097280"/>
          </a:xfrm>
          <a:prstGeom prst="roundRect">
            <a:avLst>
              <a:gd name="adj" fmla="val 10295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da-DK" sz="1600" b="0" i="0" u="none" strike="noStrike" kern="1200" cap="none" spc="0" normalizeH="0" baseline="0" noProof="0">
              <a:ln>
                <a:noFill/>
              </a:ln>
              <a:solidFill>
                <a:srgbClr val="2B3A4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" name="Rectangle: Top Corners Rounded 29">
            <a:extLst>
              <a:ext uri="{FF2B5EF4-FFF2-40B4-BE49-F238E27FC236}">
                <a16:creationId xmlns:a16="http://schemas.microsoft.com/office/drawing/2014/main" id="{51CDF5D2-02B0-C855-EFA7-A2C9C0010F3B}"/>
              </a:ext>
            </a:extLst>
          </p:cNvPr>
          <p:cNvSpPr>
            <a:spLocks/>
          </p:cNvSpPr>
          <p:nvPr/>
        </p:nvSpPr>
        <p:spPr bwMode="gray">
          <a:xfrm rot="16200000">
            <a:off x="6835220" y="4040197"/>
            <a:ext cx="1371600" cy="1959900"/>
          </a:xfrm>
          <a:prstGeom prst="round2SameRect">
            <a:avLst>
              <a:gd name="adj1" fmla="val 10295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4A4ADCE9-6BA7-12B6-F876-47D8F47F3279}"/>
              </a:ext>
            </a:extLst>
          </p:cNvPr>
          <p:cNvSpPr/>
          <p:nvPr/>
        </p:nvSpPr>
        <p:spPr bwMode="gray">
          <a:xfrm>
            <a:off x="6694054" y="4471507"/>
            <a:ext cx="5029200" cy="1097280"/>
          </a:xfrm>
          <a:prstGeom prst="roundRect">
            <a:avLst>
              <a:gd name="adj" fmla="val 10295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rtlCol="0" anchor="ctr" anchorCtr="0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da-DK" sz="1600" b="0" i="0" u="none" strike="noStrike" kern="1200" cap="none" spc="0" normalizeH="0" baseline="0" noProof="0">
              <a:ln>
                <a:noFill/>
              </a:ln>
              <a:solidFill>
                <a:srgbClr val="2B3A4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1" name="object 20">
            <a:extLst>
              <a:ext uri="{FF2B5EF4-FFF2-40B4-BE49-F238E27FC236}">
                <a16:creationId xmlns:a16="http://schemas.microsoft.com/office/drawing/2014/main" id="{260A7CC1-4456-F23C-4C7E-781BF5FE1576}"/>
              </a:ext>
            </a:extLst>
          </p:cNvPr>
          <p:cNvSpPr txBox="1"/>
          <p:nvPr/>
        </p:nvSpPr>
        <p:spPr>
          <a:xfrm>
            <a:off x="6694054" y="3049569"/>
            <a:ext cx="1371600" cy="10972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marL="23495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0" cap="none" spc="0" normalizeH="0" baseline="0" noProof="0">
                <a:ln>
                  <a:noFill/>
                </a:ln>
                <a:solidFill>
                  <a:srgbClr val="00558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Innovation hotspots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5587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D7DBE5E-A424-3013-748B-531B81815092}"/>
              </a:ext>
            </a:extLst>
          </p:cNvPr>
          <p:cNvGrpSpPr/>
          <p:nvPr/>
        </p:nvGrpSpPr>
        <p:grpSpPr>
          <a:xfrm>
            <a:off x="8273085" y="3188990"/>
            <a:ext cx="3381842" cy="818438"/>
            <a:chOff x="8273085" y="3193658"/>
            <a:chExt cx="3381842" cy="818438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1F6CB2F7-9F2C-80CA-EEF2-73D7839A3F60}"/>
                </a:ext>
              </a:extLst>
            </p:cNvPr>
            <p:cNvSpPr/>
            <p:nvPr/>
          </p:nvSpPr>
          <p:spPr>
            <a:xfrm>
              <a:off x="8273920" y="3193658"/>
              <a:ext cx="1645920" cy="36576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Oncology</a:t>
              </a:r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5B945375-AB18-4E52-DA05-C01E12D9CF73}"/>
                </a:ext>
              </a:extLst>
            </p:cNvPr>
            <p:cNvSpPr/>
            <p:nvPr/>
          </p:nvSpPr>
          <p:spPr>
            <a:xfrm>
              <a:off x="8273085" y="3646336"/>
              <a:ext cx="1645920" cy="36576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Immunology</a:t>
              </a:r>
            </a:p>
          </p:txBody>
        </p:sp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49D97A3F-3637-EAAB-59B5-7E146A5F8358}"/>
                </a:ext>
              </a:extLst>
            </p:cNvPr>
            <p:cNvSpPr/>
            <p:nvPr/>
          </p:nvSpPr>
          <p:spPr>
            <a:xfrm>
              <a:off x="10009007" y="3193658"/>
              <a:ext cx="1645920" cy="36576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Obesity</a:t>
              </a:r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D6269532-347B-D9CD-4C01-4B9B5B73DD69}"/>
                </a:ext>
              </a:extLst>
            </p:cNvPr>
            <p:cNvSpPr/>
            <p:nvPr/>
          </p:nvSpPr>
          <p:spPr>
            <a:xfrm>
              <a:off x="10009007" y="3646336"/>
              <a:ext cx="1645920" cy="36576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rtlCol="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CV-Met</a:t>
              </a:r>
            </a:p>
          </p:txBody>
        </p:sp>
      </p:grpSp>
      <p:sp>
        <p:nvSpPr>
          <p:cNvPr id="52" name="object 23">
            <a:extLst>
              <a:ext uri="{FF2B5EF4-FFF2-40B4-BE49-F238E27FC236}">
                <a16:creationId xmlns:a16="http://schemas.microsoft.com/office/drawing/2014/main" id="{EA40006D-1161-96BE-46EC-2927C24A94E1}"/>
              </a:ext>
            </a:extLst>
          </p:cNvPr>
          <p:cNvSpPr txBox="1"/>
          <p:nvPr/>
        </p:nvSpPr>
        <p:spPr>
          <a:xfrm>
            <a:off x="8660253" y="4471506"/>
            <a:ext cx="3063001" cy="109728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0" cap="none" spc="-60" normalizeH="0" baseline="0" noProof="0" dirty="0">
                <a:ln>
                  <a:noFill/>
                </a:ln>
                <a:solidFill>
                  <a:srgbClr val="2B394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increasingly</a:t>
            </a:r>
            <a:r>
              <a:rPr kumimoji="0" sz="1600" b="1" i="0" u="none" strike="noStrike" kern="0" cap="none" spc="-60" normalizeH="0" baseline="0" noProof="0" dirty="0">
                <a:ln>
                  <a:noFill/>
                </a:ln>
                <a:solidFill>
                  <a:srgbClr val="2B394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B394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important</a:t>
            </a:r>
            <a:r>
              <a:rPr kumimoji="0" sz="1600" b="1" i="0" u="none" strike="noStrike" kern="0" cap="none" spc="-50" normalizeH="0" baseline="0" noProof="0" dirty="0">
                <a:ln>
                  <a:noFill/>
                </a:ln>
                <a:solidFill>
                  <a:srgbClr val="2B394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B394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and</a:t>
            </a:r>
            <a:r>
              <a:rPr kumimoji="0" sz="1600" b="1" i="0" u="none" strike="noStrike" kern="0" cap="none" spc="-40" normalizeH="0" baseline="0" noProof="0" dirty="0">
                <a:ln>
                  <a:noFill/>
                </a:ln>
                <a:solidFill>
                  <a:srgbClr val="2B394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rgbClr val="2B394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successful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rgbClr val="2B394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</a:t>
            </a:r>
            <a:r>
              <a:rPr kumimoji="0" sz="1600" b="1" i="0" u="none" strike="noStrike" kern="0" cap="none" spc="-25" normalizeH="0" baseline="0" noProof="0" dirty="0">
                <a:ln>
                  <a:noFill/>
                </a:ln>
                <a:solidFill>
                  <a:srgbClr val="2B394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oncology,</a:t>
            </a:r>
            <a:r>
              <a:rPr kumimoji="0" lang="en-US" sz="1600" b="1" i="0" u="none" strike="noStrike" kern="0" cap="none" spc="-45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br>
              <a:rPr kumimoji="0" lang="en-US" sz="1600" b="1" i="0" u="none" strike="noStrike" kern="0" cap="none" spc="-45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</a:br>
            <a:r>
              <a:rPr kumimoji="0" sz="1600" b="1" i="0" u="none" strike="noStrike" kern="0" cap="none" spc="-25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CV-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Met,</a:t>
            </a:r>
            <a:r>
              <a:rPr kumimoji="0" sz="1600" b="1" i="0" u="none" strike="noStrike" kern="0" cap="none" spc="-5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600" b="1" i="0" u="none" strike="noStrike" kern="0" cap="none" spc="-1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immunology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5" name="object 24">
            <a:extLst>
              <a:ext uri="{FF2B5EF4-FFF2-40B4-BE49-F238E27FC236}">
                <a16:creationId xmlns:a16="http://schemas.microsoft.com/office/drawing/2014/main" id="{52391A12-7190-ACF3-CA85-525DBBCD99E8}"/>
              </a:ext>
            </a:extLst>
          </p:cNvPr>
          <p:cNvSpPr txBox="1"/>
          <p:nvPr/>
        </p:nvSpPr>
        <p:spPr>
          <a:xfrm>
            <a:off x="6694053" y="4471506"/>
            <a:ext cx="1889507" cy="109728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Multi-indication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317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0" cap="none" spc="-1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launches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1" name="Title 60">
            <a:extLst>
              <a:ext uri="{FF2B5EF4-FFF2-40B4-BE49-F238E27FC236}">
                <a16:creationId xmlns:a16="http://schemas.microsoft.com/office/drawing/2014/main" id="{7F86DF46-BA29-5546-B119-5D4152F62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694" y="294468"/>
            <a:ext cx="11338560" cy="768263"/>
          </a:xfrm>
        </p:spPr>
        <p:txBody>
          <a:bodyPr vert="horz"/>
          <a:lstStyle/>
          <a:p>
            <a:r>
              <a:rPr lang="en-GB" dirty="0"/>
              <a:t>Innovation continues to accelerate, challenging health systems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231348A-5874-B5A9-17CF-CC17C6322003}"/>
              </a:ext>
            </a:extLst>
          </p:cNvPr>
          <p:cNvCxnSpPr>
            <a:cxnSpLocks/>
          </p:cNvCxnSpPr>
          <p:nvPr/>
        </p:nvCxnSpPr>
        <p:spPr>
          <a:xfrm>
            <a:off x="3564332" y="5113633"/>
            <a:ext cx="0" cy="365760"/>
          </a:xfrm>
          <a:prstGeom prst="line">
            <a:avLst/>
          </a:prstGeom>
          <a:ln w="28575" cap="rnd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3CE0758-84E9-9D31-7E57-58D0199DEAEB}"/>
              </a:ext>
            </a:extLst>
          </p:cNvPr>
          <p:cNvSpPr txBox="1"/>
          <p:nvPr/>
        </p:nvSpPr>
        <p:spPr>
          <a:xfrm>
            <a:off x="3684905" y="5158014"/>
            <a:ext cx="25717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$139Bn: Upper-case scenario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1ABB06F-D77A-AE40-D9C1-27EE9CBEF913}"/>
              </a:ext>
            </a:extLst>
          </p:cNvPr>
          <p:cNvSpPr/>
          <p:nvPr/>
        </p:nvSpPr>
        <p:spPr>
          <a:xfrm>
            <a:off x="384694" y="6387898"/>
            <a:ext cx="11338560" cy="137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Ins="0" bIns="0" rtlCol="0" anchor="b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*Based on mid-point scenario;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Notes: * – Ex-flu and Covid; Median cumulative sales value (million USD) pre and post-pandemic. Pre-pandemic launches: H2 2017 to 2019; Includes NAS launches as well as other launches considered to be significantly innovative (e.g. non-NAS launches in a new therapy area, orphan disease or new combinations including an innovative branded medicine); Excludes Hep C products, COVID-19 Vaccines and Treatments; Countries included are US, CN, JP, UK, DE, IT, FR, ES;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Source: </a:t>
            </a:r>
            <a:r>
              <a:rPr kumimoji="0" lang="en-US" sz="900" b="0" i="0" u="none" strike="noStrike" kern="1200" cap="none" spc="0" normalizeH="0" baseline="3000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Global Use of Medicines 2024: Outlook to 2028. Report by the IQVIA Institute for Human Data Science, </a:t>
            </a:r>
            <a:r>
              <a:rPr kumimoji="0" lang="en-US" sz="900" b="0" i="0" u="none" strike="noStrike" kern="1200" cap="none" spc="0" normalizeH="0" baseline="3000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IQVIA Thought Leadership analysis as of June 2024, </a:t>
            </a:r>
            <a:r>
              <a:rPr kumimoji="0" lang="en-US" sz="900" b="0" i="0" u="none" strike="noStrike" kern="1200" cap="none" spc="0" normalizeH="0" baseline="3000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IQVIA EMEA Thought Leadership, </a:t>
            </a:r>
            <a:r>
              <a:rPr kumimoji="0" lang="en-US" sz="900" b="0" i="0" u="none" strike="noStrike" kern="1200" cap="none" spc="0" normalizeH="0" baseline="3000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</a:t>
            </a: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IQVIA MIDAS Monthly May 2024; Copyright © 2025 IQVIA. All rights reserved; Abbreviations: NAS – New Active substances, CV-Met – Cardiovascular-Metabolic, CAGR – Compound Annual Growth Rate, Bn – Billion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A6E5F82-3675-1E1D-C84F-711E3B74F24D}"/>
              </a:ext>
            </a:extLst>
          </p:cNvPr>
          <p:cNvCxnSpPr>
            <a:cxnSpLocks/>
          </p:cNvCxnSpPr>
          <p:nvPr/>
        </p:nvCxnSpPr>
        <p:spPr>
          <a:xfrm>
            <a:off x="384694" y="5584307"/>
            <a:ext cx="5943600" cy="0"/>
          </a:xfrm>
          <a:prstGeom prst="line">
            <a:avLst/>
          </a:prstGeom>
          <a:ln w="38100" cap="rnd">
            <a:solidFill>
              <a:srgbClr val="CACED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7347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0" name="think-cell data - do not delete" hidden="1">
            <a:extLst>
              <a:ext uri="{FF2B5EF4-FFF2-40B4-BE49-F238E27FC236}">
                <a16:creationId xmlns:a16="http://schemas.microsoft.com/office/drawing/2014/main" id="{EC95D541-F4A1-3AD2-3E8F-71C07352EB7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7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C95D541-F4A1-3AD2-3E8F-71C07352EB7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22F60FCC-3688-3FDB-132D-BB48CBE99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694" y="294468"/>
            <a:ext cx="11338560" cy="768263"/>
          </a:xfrm>
        </p:spPr>
        <p:txBody>
          <a:bodyPr vert="horz"/>
          <a:lstStyle/>
          <a:p>
            <a:r>
              <a:rPr lang="en-GB"/>
              <a:t>Obesity innovation: 157 assets in pipeline; Evidence of </a:t>
            </a:r>
            <a:br>
              <a:rPr lang="en-GB"/>
            </a:br>
            <a:r>
              <a:rPr lang="en-GB"/>
              <a:t>GLP-1 real-world benefits</a:t>
            </a:r>
          </a:p>
        </p:txBody>
      </p:sp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id="{2C437ACB-A2DE-A90F-14FC-3BD941FB445F}"/>
              </a:ext>
            </a:extLst>
          </p:cNvPr>
          <p:cNvGraphicFramePr/>
          <p:nvPr/>
        </p:nvGraphicFramePr>
        <p:xfrm>
          <a:off x="884214" y="2243864"/>
          <a:ext cx="3931920" cy="3809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F9A9A4DA-37BC-E78A-96EA-8FF9139881FE}"/>
              </a:ext>
            </a:extLst>
          </p:cNvPr>
          <p:cNvSpPr txBox="1"/>
          <p:nvPr/>
        </p:nvSpPr>
        <p:spPr>
          <a:xfrm>
            <a:off x="3919643" y="5617283"/>
            <a:ext cx="981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GLP-1/GIP/</a:t>
            </a:r>
            <a:b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glucagon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17D81FE-0508-BA00-90AF-37866C857014}"/>
              </a:ext>
            </a:extLst>
          </p:cNvPr>
          <p:cNvSpPr txBox="1"/>
          <p:nvPr/>
        </p:nvSpPr>
        <p:spPr>
          <a:xfrm>
            <a:off x="4180426" y="4594749"/>
            <a:ext cx="8418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Activin/</a:t>
            </a:r>
            <a:b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myostatin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AD3F61F-DC20-A6FF-C3A4-C717C07D38F2}"/>
              </a:ext>
            </a:extLst>
          </p:cNvPr>
          <p:cNvSpPr txBox="1"/>
          <p:nvPr/>
        </p:nvSpPr>
        <p:spPr>
          <a:xfrm>
            <a:off x="417016" y="3947422"/>
            <a:ext cx="8931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Other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(50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MoAs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)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72D479E-0FB4-0FB1-D7A8-1E9DEC4E0F61}"/>
              </a:ext>
            </a:extLst>
          </p:cNvPr>
          <p:cNvSpPr txBox="1"/>
          <p:nvPr/>
        </p:nvSpPr>
        <p:spPr>
          <a:xfrm>
            <a:off x="2424489" y="6003151"/>
            <a:ext cx="4980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CB1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5A47886-93DF-535B-C9C9-7A43F76C5BA0}"/>
              </a:ext>
            </a:extLst>
          </p:cNvPr>
          <p:cNvSpPr txBox="1"/>
          <p:nvPr/>
        </p:nvSpPr>
        <p:spPr>
          <a:xfrm>
            <a:off x="3929046" y="5084352"/>
            <a:ext cx="6447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Amylin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A539D37-613C-07BF-CFC1-A15565D96AA7}"/>
              </a:ext>
            </a:extLst>
          </p:cNvPr>
          <p:cNvSpPr txBox="1"/>
          <p:nvPr/>
        </p:nvSpPr>
        <p:spPr>
          <a:xfrm>
            <a:off x="1968688" y="2213884"/>
            <a:ext cx="1025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Not specified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CB893679-5359-3E8B-3427-B4CA476B6E47}"/>
              </a:ext>
            </a:extLst>
          </p:cNvPr>
          <p:cNvCxnSpPr>
            <a:cxnSpLocks/>
          </p:cNvCxnSpPr>
          <p:nvPr/>
        </p:nvCxnSpPr>
        <p:spPr>
          <a:xfrm flipH="1">
            <a:off x="2470556" y="5619840"/>
            <a:ext cx="72001" cy="233333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A5F05F53-5A32-C893-777F-8CD6EFB02F21}"/>
              </a:ext>
            </a:extLst>
          </p:cNvPr>
          <p:cNvSpPr txBox="1"/>
          <p:nvPr/>
        </p:nvSpPr>
        <p:spPr>
          <a:xfrm>
            <a:off x="4355523" y="3898153"/>
            <a:ext cx="671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GLP-1/</a:t>
            </a:r>
            <a:b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GIP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977648F-CE35-2294-7132-B641132D0F36}"/>
              </a:ext>
            </a:extLst>
          </p:cNvPr>
          <p:cNvSpPr txBox="1"/>
          <p:nvPr/>
        </p:nvSpPr>
        <p:spPr>
          <a:xfrm>
            <a:off x="3946339" y="2847727"/>
            <a:ext cx="6286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GLP-1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0C0A5F4-B0FC-2308-2E9C-DA0735981667}"/>
              </a:ext>
            </a:extLst>
          </p:cNvPr>
          <p:cNvSpPr txBox="1"/>
          <p:nvPr/>
        </p:nvSpPr>
        <p:spPr>
          <a:xfrm>
            <a:off x="1744429" y="5645872"/>
            <a:ext cx="6431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ghrelin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07B12B1-34AE-8EC5-46DF-DA62B0FBB641}"/>
              </a:ext>
            </a:extLst>
          </p:cNvPr>
          <p:cNvSpPr txBox="1"/>
          <p:nvPr/>
        </p:nvSpPr>
        <p:spPr>
          <a:xfrm>
            <a:off x="3340643" y="5780651"/>
            <a:ext cx="671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GLP-1/</a:t>
            </a:r>
            <a:b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amylin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E1C14E6B-1F2A-FEDD-00CE-0BD0E921F1E7}"/>
              </a:ext>
            </a:extLst>
          </p:cNvPr>
          <p:cNvCxnSpPr>
            <a:cxnSpLocks/>
          </p:cNvCxnSpPr>
          <p:nvPr/>
        </p:nvCxnSpPr>
        <p:spPr>
          <a:xfrm flipH="1">
            <a:off x="2142178" y="5543636"/>
            <a:ext cx="150888" cy="92415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0F52B83D-BACA-6E7E-9097-CF644EB550F9}"/>
              </a:ext>
            </a:extLst>
          </p:cNvPr>
          <p:cNvCxnSpPr>
            <a:cxnSpLocks/>
          </p:cNvCxnSpPr>
          <p:nvPr/>
        </p:nvCxnSpPr>
        <p:spPr>
          <a:xfrm>
            <a:off x="3093969" y="5622821"/>
            <a:ext cx="311118" cy="228955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48CC4A02-F787-3CBD-F10A-DDD52FC63EDB}"/>
              </a:ext>
            </a:extLst>
          </p:cNvPr>
          <p:cNvSpPr txBox="1"/>
          <p:nvPr/>
        </p:nvSpPr>
        <p:spPr>
          <a:xfrm>
            <a:off x="1964267" y="5818485"/>
            <a:ext cx="7585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NLRP3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CACC92A-BADE-2D8E-41E5-9C39C6211EDD}"/>
              </a:ext>
            </a:extLst>
          </p:cNvPr>
          <p:cNvSpPr txBox="1"/>
          <p:nvPr/>
        </p:nvSpPr>
        <p:spPr>
          <a:xfrm flipH="1">
            <a:off x="1557200" y="5489052"/>
            <a:ext cx="6166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Leptin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3D5FEF1-1BF6-33A1-3874-1B4AE1DC47D3}"/>
              </a:ext>
            </a:extLst>
          </p:cNvPr>
          <p:cNvSpPr txBox="1"/>
          <p:nvPr/>
        </p:nvSpPr>
        <p:spPr>
          <a:xfrm>
            <a:off x="3946954" y="5389363"/>
            <a:ext cx="12923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GLP-1/glucagon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4FE220D-063C-E4D3-3CAB-6757EB96D5A5}"/>
              </a:ext>
            </a:extLst>
          </p:cNvPr>
          <p:cNvSpPr txBox="1"/>
          <p:nvPr/>
        </p:nvSpPr>
        <p:spPr>
          <a:xfrm>
            <a:off x="2772438" y="5856852"/>
            <a:ext cx="671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GLP-1/</a:t>
            </a:r>
            <a:b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FGF21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A3F6275A-5399-0BAB-7479-9704FB295F88}"/>
              </a:ext>
            </a:extLst>
          </p:cNvPr>
          <p:cNvCxnSpPr>
            <a:cxnSpLocks/>
          </p:cNvCxnSpPr>
          <p:nvPr/>
        </p:nvCxnSpPr>
        <p:spPr>
          <a:xfrm>
            <a:off x="2899572" y="5636051"/>
            <a:ext cx="86730" cy="215724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0DDA1999-58F1-AA18-DBB1-12E2E1C160EA}"/>
              </a:ext>
            </a:extLst>
          </p:cNvPr>
          <p:cNvCxnSpPr>
            <a:cxnSpLocks/>
          </p:cNvCxnSpPr>
          <p:nvPr/>
        </p:nvCxnSpPr>
        <p:spPr>
          <a:xfrm flipH="1">
            <a:off x="2315385" y="5589858"/>
            <a:ext cx="69640" cy="146920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4E09B654-4A21-33DA-3B34-B7DBF9CF75C0}"/>
              </a:ext>
            </a:extLst>
          </p:cNvPr>
          <p:cNvCxnSpPr>
            <a:cxnSpLocks/>
          </p:cNvCxnSpPr>
          <p:nvPr/>
        </p:nvCxnSpPr>
        <p:spPr>
          <a:xfrm flipH="1">
            <a:off x="2685947" y="5668433"/>
            <a:ext cx="36086" cy="336399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70127D5A-B01F-BCB9-853C-6924A921C0D5}"/>
              </a:ext>
            </a:extLst>
          </p:cNvPr>
          <p:cNvCxnSpPr>
            <a:cxnSpLocks/>
            <a:endCxn id="56" idx="1"/>
          </p:cNvCxnSpPr>
          <p:nvPr/>
        </p:nvCxnSpPr>
        <p:spPr>
          <a:xfrm>
            <a:off x="3651854" y="5388498"/>
            <a:ext cx="295100" cy="139365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34BE7B80-22DB-0EDB-AF06-1B9AE6ACC819}"/>
              </a:ext>
            </a:extLst>
          </p:cNvPr>
          <p:cNvCxnSpPr>
            <a:cxnSpLocks/>
          </p:cNvCxnSpPr>
          <p:nvPr/>
        </p:nvCxnSpPr>
        <p:spPr>
          <a:xfrm>
            <a:off x="3378996" y="5544269"/>
            <a:ext cx="566471" cy="204598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D5E6312C-327F-4CB2-A105-0483E8C4C30C}"/>
              </a:ext>
            </a:extLst>
          </p:cNvPr>
          <p:cNvSpPr txBox="1">
            <a:spLocks/>
          </p:cNvSpPr>
          <p:nvPr/>
        </p:nvSpPr>
        <p:spPr bwMode="gray">
          <a:xfrm>
            <a:off x="5394104" y="3222961"/>
            <a:ext cx="1524877" cy="555845"/>
          </a:xfrm>
          <a:prstGeom prst="rect">
            <a:avLst/>
          </a:prstGeom>
        </p:spPr>
        <p:txBody>
          <a:bodyPr numCol="1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4283075" algn="l"/>
              </a:tabLst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A3E0"/>
                </a:solidFill>
                <a:effectLst/>
                <a:uLnTx/>
                <a:uFillTx/>
                <a:latin typeface="Arial" panose="020B0604020202020204"/>
                <a:ea typeface="Noto Sans" panose="020B0502040504020204" pitchFamily="34"/>
                <a:cs typeface="Arial" panose="020B0604020202020204" pitchFamily="34" charset="0"/>
              </a:rPr>
              <a:t>Alzheimer’s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4283075" algn="l"/>
              </a:tabLst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Noto Sans" panose="020B0502040504020204" pitchFamily="34"/>
                <a:cs typeface="Arial" panose="020B0604020202020204" pitchFamily="34" charset="0"/>
              </a:rPr>
              <a:t>Reduced risk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F67349BE-D9EF-D28E-31F3-8D0AE41627BF}"/>
              </a:ext>
            </a:extLst>
          </p:cNvPr>
          <p:cNvSpPr txBox="1">
            <a:spLocks/>
          </p:cNvSpPr>
          <p:nvPr/>
        </p:nvSpPr>
        <p:spPr bwMode="gray">
          <a:xfrm>
            <a:off x="5461352" y="4170949"/>
            <a:ext cx="1344564" cy="780360"/>
          </a:xfrm>
          <a:prstGeom prst="rect">
            <a:avLst/>
          </a:prstGeom>
        </p:spPr>
        <p:txBody>
          <a:bodyPr numCol="1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4283075" algn="l"/>
              </a:tabLst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A3E0"/>
                </a:solidFill>
                <a:effectLst/>
                <a:uLnTx/>
                <a:uFillTx/>
                <a:latin typeface="Arial" panose="020B0604020202020204"/>
                <a:ea typeface="Noto Sans" panose="020B0502040504020204" pitchFamily="34"/>
                <a:cs typeface="Arial" panose="020B0604020202020204" pitchFamily="34" charset="0"/>
              </a:rPr>
              <a:t>Psychotic disorders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4283075" algn="l"/>
              </a:tabLst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Noto Sans" panose="020B0502040504020204" pitchFamily="34"/>
                <a:cs typeface="Arial" panose="020B0604020202020204" pitchFamily="34" charset="0"/>
              </a:rPr>
              <a:t>Reduced risk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83DF50BB-A5FE-01FA-B0F4-7A16CDFF7523}"/>
              </a:ext>
            </a:extLst>
          </p:cNvPr>
          <p:cNvSpPr txBox="1">
            <a:spLocks/>
          </p:cNvSpPr>
          <p:nvPr/>
        </p:nvSpPr>
        <p:spPr bwMode="gray">
          <a:xfrm>
            <a:off x="9765212" y="2392515"/>
            <a:ext cx="1732521" cy="850752"/>
          </a:xfrm>
          <a:prstGeom prst="rect">
            <a:avLst/>
          </a:prstGeom>
        </p:spPr>
        <p:txBody>
          <a:bodyPr numCol="1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4283075" algn="l"/>
              </a:tabLst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A3E0"/>
                </a:solidFill>
                <a:effectLst/>
                <a:uLnTx/>
                <a:uFillTx/>
                <a:latin typeface="Arial" panose="020B0604020202020204"/>
                <a:ea typeface="Noto Sans" panose="020B0502040504020204" pitchFamily="34"/>
                <a:cs typeface="Arial" panose="020B0604020202020204" pitchFamily="34" charset="0"/>
              </a:rPr>
              <a:t>Heart disease/</a:t>
            </a:r>
            <a:b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A3E0"/>
                </a:solidFill>
                <a:effectLst/>
                <a:uLnTx/>
                <a:uFillTx/>
                <a:latin typeface="Arial" panose="020B0604020202020204"/>
                <a:ea typeface="Noto Sans" panose="020B0502040504020204" pitchFamily="34"/>
                <a:cs typeface="Arial" panose="020B0604020202020204" pitchFamily="34" charset="0"/>
              </a:rPr>
            </a:b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A3E0"/>
                </a:solidFill>
                <a:effectLst/>
                <a:uLnTx/>
                <a:uFillTx/>
                <a:latin typeface="Arial" panose="020B0604020202020204"/>
                <a:ea typeface="Noto Sans" panose="020B0502040504020204" pitchFamily="34"/>
                <a:cs typeface="Arial" panose="020B0604020202020204" pitchFamily="34" charset="0"/>
              </a:rPr>
              <a:t>cardiovascular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4283075" algn="l"/>
              </a:tabLst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Noto Sans" panose="020B0502040504020204" pitchFamily="34"/>
                <a:cs typeface="Arial" panose="020B0604020202020204" pitchFamily="34" charset="0"/>
              </a:rPr>
              <a:t>Reduced risk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C5E893DF-AB0B-FEFE-72F7-D476A45117EE}"/>
              </a:ext>
            </a:extLst>
          </p:cNvPr>
          <p:cNvSpPr txBox="1">
            <a:spLocks/>
          </p:cNvSpPr>
          <p:nvPr/>
        </p:nvSpPr>
        <p:spPr bwMode="gray">
          <a:xfrm>
            <a:off x="10011373" y="5296191"/>
            <a:ext cx="1769465" cy="784205"/>
          </a:xfrm>
          <a:prstGeom prst="rect">
            <a:avLst/>
          </a:prstGeom>
        </p:spPr>
        <p:txBody>
          <a:bodyPr numCol="1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4283075" algn="l"/>
              </a:tabLst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A3E0"/>
                </a:solidFill>
                <a:effectLst/>
                <a:uLnTx/>
                <a:uFillTx/>
                <a:latin typeface="Arial" panose="020B0604020202020204"/>
                <a:ea typeface="Noto Sans" panose="020B0502040504020204" pitchFamily="34"/>
                <a:cs typeface="Arial" panose="020B0604020202020204" pitchFamily="34" charset="0"/>
              </a:rPr>
              <a:t>Substance abuse disorders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4283075" algn="l"/>
              </a:tabLst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Noto Sans" panose="020B0502040504020204" pitchFamily="34"/>
                <a:cs typeface="Arial" panose="020B0604020202020204" pitchFamily="34" charset="0"/>
              </a:rPr>
              <a:t>Reduced risk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01DE1214-F061-7F11-660A-CA32334C0772}"/>
              </a:ext>
            </a:extLst>
          </p:cNvPr>
          <p:cNvSpPr/>
          <p:nvPr/>
        </p:nvSpPr>
        <p:spPr bwMode="gray">
          <a:xfrm>
            <a:off x="7795674" y="3309576"/>
            <a:ext cx="1637574" cy="164592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2B3A4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0F94E7C-D1D3-BE0C-DC0A-74DA00CB27B8}"/>
              </a:ext>
            </a:extLst>
          </p:cNvPr>
          <p:cNvSpPr/>
          <p:nvPr/>
        </p:nvSpPr>
        <p:spPr bwMode="gray">
          <a:xfrm>
            <a:off x="6444506" y="2663623"/>
            <a:ext cx="640080" cy="64008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CF984F8-2162-0ECB-7FC7-42F565EF3C14}"/>
              </a:ext>
            </a:extLst>
          </p:cNvPr>
          <p:cNvCxnSpPr>
            <a:cxnSpLocks/>
            <a:stCxn id="9" idx="6"/>
            <a:endCxn id="8" idx="1"/>
          </p:cNvCxnSpPr>
          <p:nvPr/>
        </p:nvCxnSpPr>
        <p:spPr bwMode="gray">
          <a:xfrm>
            <a:off x="7084586" y="2983663"/>
            <a:ext cx="950905" cy="566952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CE6E269-81CF-C37A-5E0E-8EABF4305D50}"/>
              </a:ext>
            </a:extLst>
          </p:cNvPr>
          <p:cNvCxnSpPr>
            <a:cxnSpLocks/>
          </p:cNvCxnSpPr>
          <p:nvPr/>
        </p:nvCxnSpPr>
        <p:spPr bwMode="gray">
          <a:xfrm flipH="1">
            <a:off x="9084995" y="3085725"/>
            <a:ext cx="195851" cy="355435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9EFE4149-1B2F-CCC4-03F1-7FC2F6617B7C}"/>
              </a:ext>
            </a:extLst>
          </p:cNvPr>
          <p:cNvSpPr/>
          <p:nvPr/>
        </p:nvSpPr>
        <p:spPr bwMode="gray">
          <a:xfrm>
            <a:off x="9084995" y="2466546"/>
            <a:ext cx="640080" cy="64008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CBB452A-D1C1-E45B-D217-5CBF656539C1}"/>
              </a:ext>
            </a:extLst>
          </p:cNvPr>
          <p:cNvCxnSpPr>
            <a:cxnSpLocks/>
            <a:endCxn id="20" idx="2"/>
          </p:cNvCxnSpPr>
          <p:nvPr/>
        </p:nvCxnSpPr>
        <p:spPr bwMode="gray">
          <a:xfrm>
            <a:off x="9411674" y="3996139"/>
            <a:ext cx="456450" cy="57612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7C70939-3A54-DBDE-D320-5C73AF6763A6}"/>
              </a:ext>
            </a:extLst>
          </p:cNvPr>
          <p:cNvCxnSpPr>
            <a:cxnSpLocks/>
          </p:cNvCxnSpPr>
          <p:nvPr/>
        </p:nvCxnSpPr>
        <p:spPr bwMode="gray">
          <a:xfrm>
            <a:off x="9190337" y="4708938"/>
            <a:ext cx="383493" cy="51187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1B57D11F-27CC-16B9-6B17-1C34AFBB75C6}"/>
              </a:ext>
            </a:extLst>
          </p:cNvPr>
          <p:cNvSpPr/>
          <p:nvPr/>
        </p:nvSpPr>
        <p:spPr bwMode="gray">
          <a:xfrm>
            <a:off x="9373890" y="5108519"/>
            <a:ext cx="640080" cy="64008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22534E9-C054-BA14-E1F0-A7648ED399D3}"/>
              </a:ext>
            </a:extLst>
          </p:cNvPr>
          <p:cNvCxnSpPr>
            <a:cxnSpLocks/>
          </p:cNvCxnSpPr>
          <p:nvPr/>
        </p:nvCxnSpPr>
        <p:spPr bwMode="gray">
          <a:xfrm flipH="1">
            <a:off x="7233917" y="4238903"/>
            <a:ext cx="570506" cy="23240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3958FA1C-7BC9-60C1-E1F5-66BD24C66878}"/>
              </a:ext>
            </a:extLst>
          </p:cNvPr>
          <p:cNvSpPr/>
          <p:nvPr/>
        </p:nvSpPr>
        <p:spPr bwMode="gray">
          <a:xfrm>
            <a:off x="6873217" y="4243954"/>
            <a:ext cx="640080" cy="64008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AF82D24-F546-308A-C519-73D3C37E0201}"/>
              </a:ext>
            </a:extLst>
          </p:cNvPr>
          <p:cNvSpPr txBox="1"/>
          <p:nvPr/>
        </p:nvSpPr>
        <p:spPr bwMode="gray">
          <a:xfrm>
            <a:off x="7716380" y="3544681"/>
            <a:ext cx="1804912" cy="11618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A3E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US Dept. Veteran Affairs: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A3E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" b="1" i="0" u="none" strike="noStrike" kern="1200" cap="none" spc="0" normalizeH="0" baseline="0" noProof="0">
                <a:ln>
                  <a:noFill/>
                </a:ln>
                <a:solidFill>
                  <a:srgbClr val="00A3E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215,970 diabetics on GLPs vs. controls on other meds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9BFB11F-68A7-545A-D343-A4C2D5F40EB5}"/>
              </a:ext>
            </a:extLst>
          </p:cNvPr>
          <p:cNvSpPr/>
          <p:nvPr/>
        </p:nvSpPr>
        <p:spPr bwMode="gray">
          <a:xfrm>
            <a:off x="9868124" y="3733711"/>
            <a:ext cx="640080" cy="64008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131B680-A7B1-4D3C-8F26-9A2F18E880FC}"/>
              </a:ext>
            </a:extLst>
          </p:cNvPr>
          <p:cNvSpPr/>
          <p:nvPr/>
        </p:nvSpPr>
        <p:spPr bwMode="gray">
          <a:xfrm>
            <a:off x="8297110" y="2455537"/>
            <a:ext cx="640080" cy="64008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5CD7A2B-8730-7273-76AF-A4159E7263AD}"/>
              </a:ext>
            </a:extLst>
          </p:cNvPr>
          <p:cNvCxnSpPr>
            <a:cxnSpLocks/>
            <a:stCxn id="21" idx="4"/>
            <a:endCxn id="8" idx="0"/>
          </p:cNvCxnSpPr>
          <p:nvPr/>
        </p:nvCxnSpPr>
        <p:spPr bwMode="gray">
          <a:xfrm flipH="1">
            <a:off x="8614461" y="3095617"/>
            <a:ext cx="2689" cy="213959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D2684D32-D0E0-A618-6A04-3BAD6F614576}"/>
              </a:ext>
            </a:extLst>
          </p:cNvPr>
          <p:cNvSpPr txBox="1">
            <a:spLocks/>
          </p:cNvSpPr>
          <p:nvPr/>
        </p:nvSpPr>
        <p:spPr bwMode="gray">
          <a:xfrm>
            <a:off x="10521039" y="3758965"/>
            <a:ext cx="1274064" cy="604000"/>
          </a:xfrm>
          <a:prstGeom prst="rect">
            <a:avLst/>
          </a:prstGeom>
        </p:spPr>
        <p:txBody>
          <a:bodyPr numCol="1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4283075" algn="l"/>
              </a:tabLst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A3E0"/>
                </a:solidFill>
                <a:effectLst/>
                <a:uLnTx/>
                <a:uFillTx/>
                <a:latin typeface="Arial" panose="020B0604020202020204"/>
                <a:ea typeface="Noto Sans" panose="020B0502040504020204" pitchFamily="34"/>
                <a:cs typeface="Arial" panose="020B0604020202020204" pitchFamily="34" charset="0"/>
              </a:rPr>
              <a:t>Cancers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4283075" algn="l"/>
              </a:tabLst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Noto Sans" panose="020B0502040504020204" pitchFamily="34"/>
                <a:cs typeface="Arial" panose="020B0604020202020204" pitchFamily="34" charset="0"/>
              </a:rPr>
              <a:t>Reduced risk</a:t>
            </a:r>
          </a:p>
        </p:txBody>
      </p:sp>
      <p:sp>
        <p:nvSpPr>
          <p:cNvPr id="25" name="Text Placeholder 6">
            <a:extLst>
              <a:ext uri="{FF2B5EF4-FFF2-40B4-BE49-F238E27FC236}">
                <a16:creationId xmlns:a16="http://schemas.microsoft.com/office/drawing/2014/main" id="{30C615E7-913F-A17C-5E9F-B2B1D3C23C67}"/>
              </a:ext>
            </a:extLst>
          </p:cNvPr>
          <p:cNvSpPr txBox="1">
            <a:spLocks/>
          </p:cNvSpPr>
          <p:nvPr/>
        </p:nvSpPr>
        <p:spPr bwMode="gray">
          <a:xfrm>
            <a:off x="7049655" y="2214715"/>
            <a:ext cx="1386148" cy="584204"/>
          </a:xfrm>
          <a:prstGeom prst="rect">
            <a:avLst/>
          </a:prstGeom>
        </p:spPr>
        <p:txBody>
          <a:bodyPr numCol="1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4283075" algn="l"/>
              </a:tabLst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00A3E0"/>
                </a:solidFill>
                <a:effectLst/>
                <a:uLnTx/>
                <a:uFillTx/>
                <a:latin typeface="Arial" panose="020B0604020202020204"/>
                <a:ea typeface="Noto Sans" panose="020B0502040504020204" pitchFamily="34"/>
                <a:cs typeface="Arial" panose="020B0604020202020204" pitchFamily="34" charset="0"/>
              </a:rPr>
              <a:t>Renal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4283075" algn="l"/>
              </a:tabLst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Noto Sans" panose="020B0502040504020204" pitchFamily="34"/>
                <a:cs typeface="Arial" panose="020B0604020202020204" pitchFamily="34" charset="0"/>
              </a:rPr>
              <a:t>Reduced risk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900F5F0-B465-C329-7B49-2632ECE7F581}"/>
              </a:ext>
            </a:extLst>
          </p:cNvPr>
          <p:cNvCxnSpPr>
            <a:cxnSpLocks/>
            <a:stCxn id="8" idx="4"/>
          </p:cNvCxnSpPr>
          <p:nvPr/>
        </p:nvCxnSpPr>
        <p:spPr bwMode="gray">
          <a:xfrm flipH="1">
            <a:off x="8456026" y="4955496"/>
            <a:ext cx="158435" cy="398072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D39A5FD4-3774-76B7-E4B0-285CF23B3EEE}"/>
              </a:ext>
            </a:extLst>
          </p:cNvPr>
          <p:cNvSpPr/>
          <p:nvPr/>
        </p:nvSpPr>
        <p:spPr bwMode="gray">
          <a:xfrm>
            <a:off x="8172564" y="5288353"/>
            <a:ext cx="640080" cy="640080"/>
          </a:xfrm>
          <a:prstGeom prst="ellipse">
            <a:avLst/>
          </a:prstGeom>
          <a:solidFill>
            <a:srgbClr val="FF0000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 Placeholder 6">
            <a:extLst>
              <a:ext uri="{FF2B5EF4-FFF2-40B4-BE49-F238E27FC236}">
                <a16:creationId xmlns:a16="http://schemas.microsoft.com/office/drawing/2014/main" id="{1B4503AF-6CD5-1776-E04A-E10CC4FDCED3}"/>
              </a:ext>
            </a:extLst>
          </p:cNvPr>
          <p:cNvSpPr txBox="1">
            <a:spLocks/>
          </p:cNvSpPr>
          <p:nvPr/>
        </p:nvSpPr>
        <p:spPr bwMode="gray">
          <a:xfrm>
            <a:off x="5985816" y="5296191"/>
            <a:ext cx="2201998" cy="784205"/>
          </a:xfrm>
          <a:prstGeom prst="rect">
            <a:avLst/>
          </a:prstGeom>
        </p:spPr>
        <p:txBody>
          <a:bodyPr numCol="1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4283075" algn="l"/>
              </a:tabLst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Noto Sans" panose="020B0502040504020204" pitchFamily="34"/>
                <a:cs typeface="Arial" panose="020B0604020202020204" pitchFamily="34" charset="0"/>
              </a:rPr>
              <a:t>GI disorders, syncope, joint pain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>
                <a:tab pos="4283075" algn="l"/>
              </a:tabLst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Noto Sans" panose="020B0502040504020204" pitchFamily="34"/>
                <a:cs typeface="Arial" panose="020B0604020202020204" pitchFamily="34" charset="0"/>
              </a:rPr>
              <a:t>Increased risk</a:t>
            </a:r>
          </a:p>
        </p:txBody>
      </p:sp>
      <p:pic>
        <p:nvPicPr>
          <p:cNvPr id="29" name="Graphic 28">
            <a:extLst>
              <a:ext uri="{FF2B5EF4-FFF2-40B4-BE49-F238E27FC236}">
                <a16:creationId xmlns:a16="http://schemas.microsoft.com/office/drawing/2014/main" id="{398D331D-992D-8B0D-66B5-76274AD835B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 bwMode="gray">
          <a:xfrm>
            <a:off x="6490226" y="2709343"/>
            <a:ext cx="548640" cy="548640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E088F683-726C-EE05-EF4C-62C854820B6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 bwMode="gray">
          <a:xfrm>
            <a:off x="6918937" y="4289674"/>
            <a:ext cx="548640" cy="548640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D5AC1D42-CE63-C232-6CFC-EB4D5ED160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 bwMode="gray">
          <a:xfrm>
            <a:off x="9419610" y="5154239"/>
            <a:ext cx="548640" cy="548640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AA48FD0D-6617-3767-C5AF-1AACE261C6E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 bwMode="gray">
          <a:xfrm>
            <a:off x="8342830" y="2501257"/>
            <a:ext cx="548640" cy="548640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8B552F80-DA87-E792-57C0-60EE79316E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 bwMode="gray">
          <a:xfrm>
            <a:off x="9130715" y="2512266"/>
            <a:ext cx="548640" cy="548640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D3A47E88-492B-60F2-2E4D-4F51644561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 bwMode="gray">
          <a:xfrm>
            <a:off x="9913844" y="3779431"/>
            <a:ext cx="548640" cy="548640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CA8E76F4-3027-3014-3696-76E7943E97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 bwMode="gray">
          <a:xfrm>
            <a:off x="8218284" y="5334073"/>
            <a:ext cx="548640" cy="548640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253BD5E3-F916-14B9-0E6B-76725F597E64}"/>
              </a:ext>
            </a:extLst>
          </p:cNvPr>
          <p:cNvSpPr txBox="1"/>
          <p:nvPr/>
        </p:nvSpPr>
        <p:spPr bwMode="gray">
          <a:xfrm>
            <a:off x="5322454" y="1490472"/>
            <a:ext cx="6400800" cy="640080"/>
          </a:xfrm>
          <a:prstGeom prst="roundRect">
            <a:avLst/>
          </a:prstGeom>
          <a:solidFill>
            <a:schemeClr val="accent2"/>
          </a:solidFill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GLP-1s found to have real-world benefits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1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Recent study finds benefits in 42 indications</a:t>
            </a:r>
            <a:endParaRPr kumimoji="0" lang="en-GB" sz="1100" b="0" i="1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0304C47-5925-8FB7-51FC-11B38FD2EA5D}"/>
              </a:ext>
            </a:extLst>
          </p:cNvPr>
          <p:cNvSpPr txBox="1"/>
          <p:nvPr/>
        </p:nvSpPr>
        <p:spPr bwMode="gray">
          <a:xfrm>
            <a:off x="2307769" y="3979180"/>
            <a:ext cx="108481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1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 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= 157</a:t>
            </a:r>
            <a:endParaRPr kumimoji="0" lang="en-US" sz="1600" b="1" i="1" u="none" strike="noStrike" kern="1200" cap="none" spc="0" normalizeH="0" baseline="0" noProof="0">
              <a:ln>
                <a:noFill/>
              </a:ln>
              <a:solidFill>
                <a:srgbClr val="2B3A42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36F1E55-959E-3439-6EA6-B02A107328CB}"/>
              </a:ext>
            </a:extLst>
          </p:cNvPr>
          <p:cNvSpPr txBox="1"/>
          <p:nvPr/>
        </p:nvSpPr>
        <p:spPr bwMode="gray">
          <a:xfrm>
            <a:off x="382588" y="1490472"/>
            <a:ext cx="4754880" cy="640080"/>
          </a:xfrm>
          <a:prstGeom prst="roundRect">
            <a:avLst/>
          </a:prstGeom>
          <a:solidFill>
            <a:schemeClr val="accent2"/>
          </a:solidFill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Clinical obesity pipeline by </a:t>
            </a:r>
            <a:r>
              <a:rPr kumimoji="0" lang="en-GB" sz="1800" b="1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MoA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(Phase 1 to pre-registration)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FDB7E3B5-5790-2C7D-B3C4-826674F1C076}"/>
              </a:ext>
            </a:extLst>
          </p:cNvPr>
          <p:cNvSpPr/>
          <p:nvPr/>
        </p:nvSpPr>
        <p:spPr>
          <a:xfrm>
            <a:off x="384694" y="6300216"/>
            <a:ext cx="11338560" cy="137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Ins="0" bIns="0" rtlCol="0" anchor="b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Source: IQVIA Analytics Link; Clinicaltrials.gov; company reports, press releases, desk research; IQVIA EMEA Thought Leadership analysis; December 2024, Note: List of companies is not exhaustive.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6066950-410B-7A30-9874-7870DE4C3F00}"/>
              </a:ext>
            </a:extLst>
          </p:cNvPr>
          <p:cNvCxnSpPr>
            <a:cxnSpLocks/>
          </p:cNvCxnSpPr>
          <p:nvPr/>
        </p:nvCxnSpPr>
        <p:spPr bwMode="gray">
          <a:xfrm>
            <a:off x="5229961" y="1522222"/>
            <a:ext cx="0" cy="470916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58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1AEA8-6D82-1DC4-EB76-EFC1C3C9A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hink-cell data - do not delete" hidden="1">
            <a:extLst>
              <a:ext uri="{FF2B5EF4-FFF2-40B4-BE49-F238E27FC236}">
                <a16:creationId xmlns:a16="http://schemas.microsoft.com/office/drawing/2014/main" id="{1269BB3A-E702-4275-2160-C57D405D444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5" progId="TCLayout.ActiveDocument.1">
                  <p:embed/>
                </p:oleObj>
              </mc:Choice>
              <mc:Fallback>
                <p:oleObj name="think-cell Slide" r:id="rId4" imgW="592" imgH="595" progId="TCLayout.ActiveDocument.1">
                  <p:embed/>
                  <p:pic>
                    <p:nvPicPr>
                      <p:cNvPr id="1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269BB3A-E702-4275-2160-C57D405D444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BC9D8FC-4C49-7984-59A2-FAFF0D27F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222" y="282711"/>
            <a:ext cx="11338560" cy="768263"/>
          </a:xfrm>
        </p:spPr>
        <p:txBody>
          <a:bodyPr vert="horz" lIns="91440" tIns="45720" rIns="91440" bIns="45720" anchor="b" anchorCtr="0"/>
          <a:lstStyle/>
          <a:p>
            <a:r>
              <a:rPr lang="en-GB" dirty="0"/>
              <a:t>Private spending on anti-obesity medications could reach over $100bn by the end of the decade</a:t>
            </a:r>
          </a:p>
        </p:txBody>
      </p:sp>
      <p:graphicFrame>
        <p:nvGraphicFramePr>
          <p:cNvPr id="20" name="Content Placeholder 15">
            <a:extLst>
              <a:ext uri="{FF2B5EF4-FFF2-40B4-BE49-F238E27FC236}">
                <a16:creationId xmlns:a16="http://schemas.microsoft.com/office/drawing/2014/main" id="{DD41B938-66C6-0BC6-0777-721C4A1B87F2}"/>
              </a:ext>
            </a:extLst>
          </p:cNvPr>
          <p:cNvGraphicFramePr>
            <a:graphicFrameLocks/>
          </p:cNvGraphicFramePr>
          <p:nvPr/>
        </p:nvGraphicFramePr>
        <p:xfrm>
          <a:off x="169860" y="1703388"/>
          <a:ext cx="11122980" cy="4516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B803BBD-CEF5-ED67-9190-5156A7195DFA}"/>
              </a:ext>
            </a:extLst>
          </p:cNvPr>
          <p:cNvSpPr txBox="1"/>
          <p:nvPr/>
        </p:nvSpPr>
        <p:spPr>
          <a:xfrm>
            <a:off x="1870710" y="3958186"/>
            <a:ext cx="3227070" cy="338554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2"/>
                </a:solidFill>
              </a:rPr>
              <a:t>~$36bn in </a:t>
            </a:r>
            <a:r>
              <a:rPr lang="en-US" sz="1600" b="1" dirty="0">
                <a:solidFill>
                  <a:schemeClr val="tx2"/>
                </a:solidFill>
              </a:rPr>
              <a:t>2024</a:t>
            </a:r>
            <a:r>
              <a:rPr lang="en-US" sz="1600" dirty="0">
                <a:solidFill>
                  <a:schemeClr val="tx2"/>
                </a:solidFill>
              </a:rPr>
              <a:t> at list prices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2CC066-91CE-0D94-0A0C-BEAC5390B9C0}"/>
              </a:ext>
            </a:extLst>
          </p:cNvPr>
          <p:cNvSpPr txBox="1"/>
          <p:nvPr/>
        </p:nvSpPr>
        <p:spPr>
          <a:xfrm>
            <a:off x="6206490" y="2371039"/>
            <a:ext cx="4018429" cy="338554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dirty="0">
                <a:solidFill>
                  <a:schemeClr val="tx2"/>
                </a:solidFill>
              </a:rPr>
              <a:t>Potential for $100bn - $200bn+ by </a:t>
            </a:r>
            <a:r>
              <a:rPr lang="en-GB" sz="1600" b="1" dirty="0">
                <a:solidFill>
                  <a:schemeClr val="tx2"/>
                </a:solidFill>
              </a:rPr>
              <a:t>2030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C7581AF-7BFA-2FC9-91C4-710B94AF33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0222" y="6366341"/>
            <a:ext cx="9285484" cy="338087"/>
          </a:xfrm>
        </p:spPr>
        <p:txBody>
          <a:bodyPr/>
          <a:lstStyle/>
          <a:p>
            <a:r>
              <a:rPr lang="en-US"/>
              <a:t>IQVIA Confidential</a:t>
            </a:r>
            <a:endParaRPr lang="en-GB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58E4859-FDB9-F430-4DFA-359981EF4563}"/>
              </a:ext>
            </a:extLst>
          </p:cNvPr>
          <p:cNvSpPr txBox="1"/>
          <p:nvPr/>
        </p:nvSpPr>
        <p:spPr>
          <a:xfrm>
            <a:off x="383482" y="6253679"/>
            <a:ext cx="637546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solidFill>
                  <a:srgbClr val="465F7D"/>
                </a:solidFill>
              </a:rPr>
              <a:t>Sources: IQVIA Global Use of Medicines Report, WHO Health Expenditure Database, OECD Health Statistics</a:t>
            </a:r>
          </a:p>
          <a:p>
            <a:r>
              <a:rPr lang="en-US" sz="1600">
                <a:solidFill>
                  <a:schemeClr val="tx2"/>
                </a:solidFill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1316DB-206A-EF60-45D7-298B4BE3FBC0}"/>
              </a:ext>
            </a:extLst>
          </p:cNvPr>
          <p:cNvSpPr txBox="1"/>
          <p:nvPr/>
        </p:nvSpPr>
        <p:spPr>
          <a:xfrm>
            <a:off x="1051560" y="1461000"/>
            <a:ext cx="97155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u="sng" dirty="0">
                <a:solidFill>
                  <a:schemeClr val="tx2"/>
                </a:solidFill>
              </a:rPr>
              <a:t>Global Obesity Spending &amp; Forecast</a:t>
            </a:r>
          </a:p>
        </p:txBody>
      </p:sp>
    </p:spTree>
    <p:extLst>
      <p:ext uri="{BB962C8B-B14F-4D97-AF65-F5344CB8AC3E}">
        <p14:creationId xmlns:p14="http://schemas.microsoft.com/office/powerpoint/2010/main" val="368056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8665B-3753-244E-918E-12978BA47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30A5B017-FD6C-C795-904D-0825B931D47C}"/>
              </a:ext>
            </a:extLst>
          </p:cNvPr>
          <p:cNvSpPr/>
          <p:nvPr/>
        </p:nvSpPr>
        <p:spPr>
          <a:xfrm>
            <a:off x="-635924" y="918554"/>
            <a:ext cx="5400000" cy="5400000"/>
          </a:xfrm>
          <a:prstGeom prst="ellipse">
            <a:avLst/>
          </a:prstGeom>
          <a:gradFill>
            <a:gsLst>
              <a:gs pos="15000">
                <a:srgbClr val="140B42"/>
              </a:gs>
              <a:gs pos="80000">
                <a:srgbClr val="005587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kern="0" cap="none" spc="0" normalizeH="0" baseline="0" noProof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</a:endParaRPr>
          </a:p>
        </p:txBody>
      </p:sp>
      <p:sp>
        <p:nvSpPr>
          <p:cNvPr id="4" name="object 21">
            <a:extLst>
              <a:ext uri="{FF2B5EF4-FFF2-40B4-BE49-F238E27FC236}">
                <a16:creationId xmlns:a16="http://schemas.microsoft.com/office/drawing/2014/main" id="{0A3A022C-59B6-7F09-2030-5204358B1266}"/>
              </a:ext>
            </a:extLst>
          </p:cNvPr>
          <p:cNvSpPr txBox="1"/>
          <p:nvPr/>
        </p:nvSpPr>
        <p:spPr>
          <a:xfrm>
            <a:off x="739489" y="2834782"/>
            <a:ext cx="2649174" cy="156754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065" marR="5080" lvl="0" indent="2540" algn="ctr" defTabSz="914400" rtl="0" eaLnBrk="1" fontAlgn="auto" latinLnBrk="0" hangingPunct="1">
              <a:lnSpc>
                <a:spcPct val="918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Global </a:t>
            </a:r>
            <a:r>
              <a:rPr kumimoji="0" lang="en-US" sz="36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Trends in R&amp;D 2026</a:t>
            </a:r>
            <a:endParaRPr kumimoji="0" sz="3600" b="0" i="0" u="none" strike="noStrike" kern="1200" cap="none" spc="0" normalizeH="0" baseline="0" noProof="0" dirty="0">
              <a:ln>
                <a:noFill/>
              </a:ln>
              <a:solidFill>
                <a:srgbClr val="2B3A4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object 25">
            <a:extLst>
              <a:ext uri="{FF2B5EF4-FFF2-40B4-BE49-F238E27FC236}">
                <a16:creationId xmlns:a16="http://schemas.microsoft.com/office/drawing/2014/main" id="{44A3A011-CD43-681F-6199-2319D39044CB}"/>
              </a:ext>
            </a:extLst>
          </p:cNvPr>
          <p:cNvSpPr txBox="1"/>
          <p:nvPr/>
        </p:nvSpPr>
        <p:spPr>
          <a:xfrm>
            <a:off x="5881661" y="714255"/>
            <a:ext cx="5401945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Deal-making activity surges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object 26">
            <a:extLst>
              <a:ext uri="{FF2B5EF4-FFF2-40B4-BE49-F238E27FC236}">
                <a16:creationId xmlns:a16="http://schemas.microsoft.com/office/drawing/2014/main" id="{92ACB6F6-DBC7-DCD4-A859-D1A8382A6FBB}"/>
              </a:ext>
            </a:extLst>
          </p:cNvPr>
          <p:cNvSpPr txBox="1"/>
          <p:nvPr/>
        </p:nvSpPr>
        <p:spPr>
          <a:xfrm>
            <a:off x="6431878" y="1893900"/>
            <a:ext cx="5581650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Clinical trial starts higher than pre-pandemic levels</a:t>
            </a:r>
          </a:p>
        </p:txBody>
      </p:sp>
      <p:sp>
        <p:nvSpPr>
          <p:cNvPr id="15" name="object 27">
            <a:extLst>
              <a:ext uri="{FF2B5EF4-FFF2-40B4-BE49-F238E27FC236}">
                <a16:creationId xmlns:a16="http://schemas.microsoft.com/office/drawing/2014/main" id="{B50C2185-039A-2E80-5FCE-93691A240448}"/>
              </a:ext>
            </a:extLst>
          </p:cNvPr>
          <p:cNvSpPr txBox="1"/>
          <p:nvPr/>
        </p:nvSpPr>
        <p:spPr>
          <a:xfrm>
            <a:off x="5721095" y="5806874"/>
            <a:ext cx="5845302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386080" lvl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tabLst>
                <a:tab pos="195580" algn="l"/>
              </a:tabLst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B3A42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Accelerating use of productivity enablers</a:t>
            </a:r>
          </a:p>
        </p:txBody>
      </p:sp>
      <p:sp>
        <p:nvSpPr>
          <p:cNvPr id="17" name="object 36">
            <a:extLst>
              <a:ext uri="{FF2B5EF4-FFF2-40B4-BE49-F238E27FC236}">
                <a16:creationId xmlns:a16="http://schemas.microsoft.com/office/drawing/2014/main" id="{BFEB56BD-1797-94CF-4CFB-E652387ECDC4}"/>
              </a:ext>
            </a:extLst>
          </p:cNvPr>
          <p:cNvSpPr txBox="1"/>
          <p:nvPr/>
        </p:nvSpPr>
        <p:spPr>
          <a:xfrm>
            <a:off x="6673320" y="3045368"/>
            <a:ext cx="5445125" cy="731611"/>
          </a:xfrm>
          <a:prstGeom prst="rect">
            <a:avLst/>
          </a:prstGeom>
        </p:spPr>
        <p:txBody>
          <a:bodyPr vert="horz" wrap="square" lIns="0" tIns="114935" rIns="0" bIns="0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Novel active substance approvals remain elevated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A37B8F5-3B60-9552-07D3-808A440854F2}"/>
              </a:ext>
            </a:extLst>
          </p:cNvPr>
          <p:cNvSpPr txBox="1"/>
          <p:nvPr/>
        </p:nvSpPr>
        <p:spPr>
          <a:xfrm>
            <a:off x="6355635" y="4431740"/>
            <a:ext cx="56602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065" marR="386080" lvl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tabLst>
                <a:tab pos="195580" algn="l"/>
              </a:tabLst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Research Productivity measures remain challenging</a:t>
            </a:r>
          </a:p>
        </p:txBody>
      </p:sp>
      <p:sp>
        <p:nvSpPr>
          <p:cNvPr id="20" name="Arc 1">
            <a:extLst>
              <a:ext uri="{FF2B5EF4-FFF2-40B4-BE49-F238E27FC236}">
                <a16:creationId xmlns:a16="http://schemas.microsoft.com/office/drawing/2014/main" id="{5E048410-2FED-3E00-45C0-26AFEEB51243}"/>
              </a:ext>
            </a:extLst>
          </p:cNvPr>
          <p:cNvSpPr/>
          <p:nvPr/>
        </p:nvSpPr>
        <p:spPr>
          <a:xfrm>
            <a:off x="4493020" y="538133"/>
            <a:ext cx="1626175" cy="5812001"/>
          </a:xfrm>
          <a:custGeom>
            <a:avLst/>
            <a:gdLst>
              <a:gd name="connsiteX0" fmla="*/ 5229682 w 6838496"/>
              <a:gd name="connsiteY0" fmla="*/ 518630 h 6838496"/>
              <a:gd name="connsiteX1" fmla="*/ 6838481 w 6838496"/>
              <a:gd name="connsiteY1" fmla="*/ 3429462 h 6838496"/>
              <a:gd name="connsiteX2" fmla="*/ 5212321 w 6838496"/>
              <a:gd name="connsiteY2" fmla="*/ 6330631 h 6838496"/>
              <a:gd name="connsiteX3" fmla="*/ 3419248 w 6838496"/>
              <a:gd name="connsiteY3" fmla="*/ 3419248 h 6838496"/>
              <a:gd name="connsiteX4" fmla="*/ 5229682 w 6838496"/>
              <a:gd name="connsiteY4" fmla="*/ 518630 h 6838496"/>
              <a:gd name="connsiteX0" fmla="*/ 5229682 w 6838496"/>
              <a:gd name="connsiteY0" fmla="*/ 518630 h 6838496"/>
              <a:gd name="connsiteX1" fmla="*/ 6838481 w 6838496"/>
              <a:gd name="connsiteY1" fmla="*/ 3429462 h 6838496"/>
              <a:gd name="connsiteX2" fmla="*/ 5212321 w 6838496"/>
              <a:gd name="connsiteY2" fmla="*/ 6330631 h 6838496"/>
              <a:gd name="connsiteX0" fmla="*/ 17361 w 1626175"/>
              <a:gd name="connsiteY0" fmla="*/ 0 h 5812001"/>
              <a:gd name="connsiteX1" fmla="*/ 1626160 w 1626175"/>
              <a:gd name="connsiteY1" fmla="*/ 2910832 h 5812001"/>
              <a:gd name="connsiteX2" fmla="*/ 0 w 1626175"/>
              <a:gd name="connsiteY2" fmla="*/ 5812001 h 5812001"/>
              <a:gd name="connsiteX3" fmla="*/ 17361 w 1626175"/>
              <a:gd name="connsiteY3" fmla="*/ 0 h 5812001"/>
              <a:gd name="connsiteX0" fmla="*/ 17361 w 1626175"/>
              <a:gd name="connsiteY0" fmla="*/ 0 h 5812001"/>
              <a:gd name="connsiteX1" fmla="*/ 1626160 w 1626175"/>
              <a:gd name="connsiteY1" fmla="*/ 2910832 h 5812001"/>
              <a:gd name="connsiteX2" fmla="*/ 0 w 1626175"/>
              <a:gd name="connsiteY2" fmla="*/ 5812001 h 5812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26175" h="5812001" stroke="0" extrusionOk="0">
                <a:moveTo>
                  <a:pt x="17361" y="0"/>
                </a:moveTo>
                <a:cubicBezTo>
                  <a:pt x="1021175" y="626535"/>
                  <a:pt x="1629695" y="1727542"/>
                  <a:pt x="1626160" y="2910832"/>
                </a:cubicBezTo>
                <a:cubicBezTo>
                  <a:pt x="1622625" y="4094122"/>
                  <a:pt x="1007539" y="5191474"/>
                  <a:pt x="0" y="5812001"/>
                </a:cubicBezTo>
                <a:lnTo>
                  <a:pt x="17361" y="0"/>
                </a:lnTo>
                <a:close/>
              </a:path>
              <a:path w="1626175" h="5812001" fill="none">
                <a:moveTo>
                  <a:pt x="17361" y="0"/>
                </a:moveTo>
                <a:cubicBezTo>
                  <a:pt x="1021175" y="626535"/>
                  <a:pt x="1629695" y="1727542"/>
                  <a:pt x="1626160" y="2910832"/>
                </a:cubicBezTo>
                <a:cubicBezTo>
                  <a:pt x="1622625" y="4094122"/>
                  <a:pt x="1007539" y="5191474"/>
                  <a:pt x="0" y="5812001"/>
                </a:cubicBezTo>
              </a:path>
            </a:pathLst>
          </a:custGeom>
          <a:noFill/>
          <a:ln w="38100" cap="rnd">
            <a:solidFill>
              <a:srgbClr val="131147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1A6B933-5770-1FFB-446F-16AFEFFF30A3}"/>
              </a:ext>
            </a:extLst>
          </p:cNvPr>
          <p:cNvSpPr/>
          <p:nvPr/>
        </p:nvSpPr>
        <p:spPr>
          <a:xfrm>
            <a:off x="5660560" y="3100082"/>
            <a:ext cx="881522" cy="865352"/>
          </a:xfrm>
          <a:prstGeom prst="ellipse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4623C4B-3131-9DC4-6DD5-4E2D8DE909DE}"/>
              </a:ext>
            </a:extLst>
          </p:cNvPr>
          <p:cNvSpPr/>
          <p:nvPr/>
        </p:nvSpPr>
        <p:spPr>
          <a:xfrm>
            <a:off x="5312690" y="1700180"/>
            <a:ext cx="881522" cy="865352"/>
          </a:xfrm>
          <a:prstGeom prst="ellipse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2D89803-EC61-E077-F220-3AF8FDD9EC55}"/>
              </a:ext>
            </a:extLst>
          </p:cNvPr>
          <p:cNvSpPr/>
          <p:nvPr/>
        </p:nvSpPr>
        <p:spPr>
          <a:xfrm>
            <a:off x="4579834" y="549588"/>
            <a:ext cx="881522" cy="865352"/>
          </a:xfrm>
          <a:prstGeom prst="ellipse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A2FEE53-3BB2-2322-73FD-02122F13B77B}"/>
              </a:ext>
            </a:extLst>
          </p:cNvPr>
          <p:cNvSpPr/>
          <p:nvPr/>
        </p:nvSpPr>
        <p:spPr>
          <a:xfrm>
            <a:off x="4660726" y="5556084"/>
            <a:ext cx="881522" cy="865352"/>
          </a:xfrm>
          <a:prstGeom prst="ellipse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61BEAF5-83C8-F48A-0056-3A7EC86AF77A}"/>
              </a:ext>
            </a:extLst>
          </p:cNvPr>
          <p:cNvSpPr/>
          <p:nvPr/>
        </p:nvSpPr>
        <p:spPr>
          <a:xfrm>
            <a:off x="5351037" y="4339507"/>
            <a:ext cx="881522" cy="865352"/>
          </a:xfrm>
          <a:prstGeom prst="ellipse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AF4B0D26-27E1-11B7-03CC-42010AF8DD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0555" y="652015"/>
            <a:ext cx="640080" cy="640080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458506D0-6EC9-1C9E-9038-0B2BC607C5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43525" y="1813067"/>
            <a:ext cx="640080" cy="640080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42A7D948-D4EE-85DF-A00D-74EE66E364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91798" y="3220357"/>
            <a:ext cx="640080" cy="640080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976A87E1-3C24-9DEB-D9A6-90765B5409D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71758" y="4446612"/>
            <a:ext cx="640080" cy="640080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7928E9AC-CE33-49EF-6682-C0B47F7D14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49835" y="5638893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888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B5EEC-8D50-6C35-F292-B952C76E7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, diagram&#10;&#10;Description automatically generated">
            <a:extLst>
              <a:ext uri="{FF2B5EF4-FFF2-40B4-BE49-F238E27FC236}">
                <a16:creationId xmlns:a16="http://schemas.microsoft.com/office/drawing/2014/main" id="{12DCB3A1-39F5-C6CF-7A63-480F19283D2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0000"/>
          </a:blip>
          <a:stretch>
            <a:fillRect/>
          </a:stretch>
        </p:blipFill>
        <p:spPr>
          <a:xfrm>
            <a:off x="-6099" y="0"/>
            <a:ext cx="12187263" cy="6858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2AC95B82-A8B2-CC39-8FD4-CB983A57DB72}"/>
              </a:ext>
            </a:extLst>
          </p:cNvPr>
          <p:cNvSpPr/>
          <p:nvPr/>
        </p:nvSpPr>
        <p:spPr>
          <a:xfrm>
            <a:off x="9685350" y="6329750"/>
            <a:ext cx="2076450" cy="528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GB" sz="1600" dirty="0" err="1"/>
          </a:p>
        </p:txBody>
      </p:sp>
      <p:sp>
        <p:nvSpPr>
          <p:cNvPr id="41" name="Rectangle: Single Corner Rounded 40">
            <a:extLst>
              <a:ext uri="{FF2B5EF4-FFF2-40B4-BE49-F238E27FC236}">
                <a16:creationId xmlns:a16="http://schemas.microsoft.com/office/drawing/2014/main" id="{B2D965EF-0D2F-75AC-CD8B-5257823781DA}"/>
              </a:ext>
            </a:extLst>
          </p:cNvPr>
          <p:cNvSpPr/>
          <p:nvPr/>
        </p:nvSpPr>
        <p:spPr>
          <a:xfrm rot="5400000">
            <a:off x="1493553" y="-1495993"/>
            <a:ext cx="2290823" cy="5277936"/>
          </a:xfrm>
          <a:prstGeom prst="round1Rect">
            <a:avLst/>
          </a:prstGeom>
          <a:solidFill>
            <a:srgbClr val="1311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l"/>
            <a:endParaRPr lang="en-GB" sz="1600" dirty="0" err="1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7631065-2ED4-B1D8-EA39-3B1D300E8F8F}"/>
              </a:ext>
            </a:extLst>
          </p:cNvPr>
          <p:cNvCxnSpPr>
            <a:cxnSpLocks/>
          </p:cNvCxnSpPr>
          <p:nvPr/>
        </p:nvCxnSpPr>
        <p:spPr>
          <a:xfrm flipH="1">
            <a:off x="9859946" y="1201188"/>
            <a:ext cx="1288083" cy="0"/>
          </a:xfrm>
          <a:prstGeom prst="line">
            <a:avLst/>
          </a:prstGeom>
          <a:ln w="12700">
            <a:solidFill>
              <a:srgbClr val="140B4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A03831DB-37C0-4B2C-6210-D83A448B6810}"/>
              </a:ext>
            </a:extLst>
          </p:cNvPr>
          <p:cNvSpPr txBox="1"/>
          <p:nvPr/>
        </p:nvSpPr>
        <p:spPr>
          <a:xfrm>
            <a:off x="7220437" y="1022207"/>
            <a:ext cx="2531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spcBef>
                <a:spcPts val="1200"/>
              </a:spcBef>
              <a:defRPr sz="1400" b="1">
                <a:solidFill>
                  <a:srgbClr val="2C4166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algn="r"/>
            <a:r>
              <a:rPr lang="en-IN" sz="2000" dirty="0">
                <a:solidFill>
                  <a:schemeClr val="accent1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Safety Monitoring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9E0D553-3848-3B52-9B80-3C4E3C8C995B}"/>
              </a:ext>
            </a:extLst>
          </p:cNvPr>
          <p:cNvCxnSpPr>
            <a:cxnSpLocks/>
          </p:cNvCxnSpPr>
          <p:nvPr/>
        </p:nvCxnSpPr>
        <p:spPr>
          <a:xfrm flipH="1">
            <a:off x="8370578" y="2127452"/>
            <a:ext cx="1288083" cy="0"/>
          </a:xfrm>
          <a:prstGeom prst="line">
            <a:avLst/>
          </a:prstGeom>
          <a:ln w="12700">
            <a:solidFill>
              <a:srgbClr val="140B4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A468F527-1241-F5A2-3CFC-B48D71024C3D}"/>
              </a:ext>
            </a:extLst>
          </p:cNvPr>
          <p:cNvSpPr txBox="1"/>
          <p:nvPr/>
        </p:nvSpPr>
        <p:spPr>
          <a:xfrm>
            <a:off x="5572125" y="1796071"/>
            <a:ext cx="27093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spcBef>
                <a:spcPts val="1200"/>
              </a:spcBef>
              <a:defRPr sz="1400" b="1">
                <a:solidFill>
                  <a:srgbClr val="2C4166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algn="r"/>
            <a:r>
              <a:rPr lang="en-IN" sz="2000" dirty="0">
                <a:solidFill>
                  <a:schemeClr val="accent1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Study Operations &amp; Data Management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F90E804-BB95-7185-5117-8A288D0F6137}"/>
              </a:ext>
            </a:extLst>
          </p:cNvPr>
          <p:cNvCxnSpPr>
            <a:cxnSpLocks/>
          </p:cNvCxnSpPr>
          <p:nvPr/>
        </p:nvCxnSpPr>
        <p:spPr>
          <a:xfrm flipH="1">
            <a:off x="6735077" y="2900748"/>
            <a:ext cx="1288083" cy="0"/>
          </a:xfrm>
          <a:prstGeom prst="line">
            <a:avLst/>
          </a:prstGeom>
          <a:ln w="12700">
            <a:solidFill>
              <a:srgbClr val="140B4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4100E361-E75E-7E2F-7003-ED3FC423FB3B}"/>
              </a:ext>
            </a:extLst>
          </p:cNvPr>
          <p:cNvSpPr txBox="1"/>
          <p:nvPr/>
        </p:nvSpPr>
        <p:spPr>
          <a:xfrm>
            <a:off x="4114618" y="2721767"/>
            <a:ext cx="2531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spcBef>
                <a:spcPts val="1200"/>
              </a:spcBef>
              <a:defRPr sz="1400" b="1">
                <a:solidFill>
                  <a:srgbClr val="2C4166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algn="r"/>
            <a:r>
              <a:rPr lang="en-IN" sz="2000" dirty="0">
                <a:solidFill>
                  <a:schemeClr val="accent1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Protocol Design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8670A36-45C1-D784-E207-DA0A9A3B9E0E}"/>
              </a:ext>
            </a:extLst>
          </p:cNvPr>
          <p:cNvCxnSpPr>
            <a:cxnSpLocks/>
          </p:cNvCxnSpPr>
          <p:nvPr/>
        </p:nvCxnSpPr>
        <p:spPr>
          <a:xfrm flipH="1">
            <a:off x="5277934" y="3843722"/>
            <a:ext cx="1288083" cy="0"/>
          </a:xfrm>
          <a:prstGeom prst="line">
            <a:avLst/>
          </a:prstGeom>
          <a:ln w="12700">
            <a:solidFill>
              <a:srgbClr val="140B4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84A915D4-3C8F-603E-DD37-95AFB700983A}"/>
              </a:ext>
            </a:extLst>
          </p:cNvPr>
          <p:cNvSpPr txBox="1"/>
          <p:nvPr/>
        </p:nvSpPr>
        <p:spPr>
          <a:xfrm>
            <a:off x="2657475" y="3531391"/>
            <a:ext cx="25313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spcBef>
                <a:spcPts val="1200"/>
              </a:spcBef>
              <a:defRPr sz="1400" b="1">
                <a:solidFill>
                  <a:srgbClr val="2C4166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algn="r"/>
            <a:r>
              <a:rPr lang="en-IN" sz="2000" dirty="0">
                <a:solidFill>
                  <a:schemeClr val="accent1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Site Selection &amp; Feasibility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B20AB8A-56B7-49F7-9C28-2CF3D7895DB1}"/>
              </a:ext>
            </a:extLst>
          </p:cNvPr>
          <p:cNvCxnSpPr>
            <a:cxnSpLocks/>
          </p:cNvCxnSpPr>
          <p:nvPr/>
        </p:nvCxnSpPr>
        <p:spPr>
          <a:xfrm flipH="1">
            <a:off x="3877759" y="4881947"/>
            <a:ext cx="1288083" cy="0"/>
          </a:xfrm>
          <a:prstGeom prst="line">
            <a:avLst/>
          </a:prstGeom>
          <a:ln w="12700">
            <a:solidFill>
              <a:srgbClr val="140B42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Arrow: Right 20">
            <a:extLst>
              <a:ext uri="{FF2B5EF4-FFF2-40B4-BE49-F238E27FC236}">
                <a16:creationId xmlns:a16="http://schemas.microsoft.com/office/drawing/2014/main" id="{76EAC010-328F-EF27-5219-8FD778F98688}"/>
              </a:ext>
            </a:extLst>
          </p:cNvPr>
          <p:cNvSpPr/>
          <p:nvPr/>
        </p:nvSpPr>
        <p:spPr>
          <a:xfrm rot="5400000" flipH="1">
            <a:off x="4766558" y="4385070"/>
            <a:ext cx="3429000" cy="1516857"/>
          </a:xfrm>
          <a:prstGeom prst="rightArrow">
            <a:avLst>
              <a:gd name="adj1" fmla="val 52597"/>
              <a:gd name="adj2" fmla="val 50000"/>
            </a:avLst>
          </a:prstGeom>
          <a:gradFill>
            <a:gsLst>
              <a:gs pos="15000">
                <a:srgbClr val="140B42"/>
              </a:gs>
              <a:gs pos="80000">
                <a:srgbClr val="005587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endParaRPr lang="en-US" sz="1600" kern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9D1D49AE-BA95-545F-C829-6E5EE4F953C4}"/>
              </a:ext>
            </a:extLst>
          </p:cNvPr>
          <p:cNvSpPr/>
          <p:nvPr/>
        </p:nvSpPr>
        <p:spPr>
          <a:xfrm rot="5400000" flipH="1">
            <a:off x="3769546" y="4907754"/>
            <a:ext cx="2383633" cy="1516857"/>
          </a:xfrm>
          <a:prstGeom prst="rightArrow">
            <a:avLst>
              <a:gd name="adj1" fmla="val 52597"/>
              <a:gd name="adj2" fmla="val 50000"/>
            </a:avLst>
          </a:prstGeom>
          <a:gradFill>
            <a:gsLst>
              <a:gs pos="15000">
                <a:srgbClr val="140B42"/>
              </a:gs>
              <a:gs pos="80000">
                <a:srgbClr val="005587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endParaRPr lang="en-US" sz="1600" kern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8F3A5CA1-46DD-3D41-AE7C-40659CBF620F}"/>
              </a:ext>
            </a:extLst>
          </p:cNvPr>
          <p:cNvSpPr/>
          <p:nvPr/>
        </p:nvSpPr>
        <p:spPr>
          <a:xfrm rot="5400000" flipH="1">
            <a:off x="5829055" y="3927869"/>
            <a:ext cx="4343398" cy="1516857"/>
          </a:xfrm>
          <a:prstGeom prst="rightArrow">
            <a:avLst>
              <a:gd name="adj1" fmla="val 52597"/>
              <a:gd name="adj2" fmla="val 50000"/>
            </a:avLst>
          </a:prstGeom>
          <a:gradFill>
            <a:gsLst>
              <a:gs pos="15000">
                <a:srgbClr val="140B42"/>
              </a:gs>
              <a:gs pos="80000">
                <a:srgbClr val="005587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endParaRPr lang="en-US" sz="1600" kern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E601B65F-C626-F097-128B-A8998A99089F}"/>
              </a:ext>
            </a:extLst>
          </p:cNvPr>
          <p:cNvSpPr/>
          <p:nvPr/>
        </p:nvSpPr>
        <p:spPr>
          <a:xfrm rot="5400000" flipH="1">
            <a:off x="6952061" y="3531182"/>
            <a:ext cx="5136777" cy="1516857"/>
          </a:xfrm>
          <a:prstGeom prst="rightArrow">
            <a:avLst>
              <a:gd name="adj1" fmla="val 52597"/>
              <a:gd name="adj2" fmla="val 50000"/>
            </a:avLst>
          </a:prstGeom>
          <a:gradFill>
            <a:gsLst>
              <a:gs pos="15000">
                <a:srgbClr val="140B42"/>
              </a:gs>
              <a:gs pos="80000">
                <a:srgbClr val="005587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endParaRPr lang="en-US" sz="1600" kern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A0E830A0-CC5B-4FAC-3791-B06F2021170C}"/>
              </a:ext>
            </a:extLst>
          </p:cNvPr>
          <p:cNvSpPr/>
          <p:nvPr/>
        </p:nvSpPr>
        <p:spPr>
          <a:xfrm rot="5400000" flipH="1">
            <a:off x="8006434" y="3065857"/>
            <a:ext cx="6067423" cy="1516857"/>
          </a:xfrm>
          <a:prstGeom prst="rightArrow">
            <a:avLst>
              <a:gd name="adj1" fmla="val 52597"/>
              <a:gd name="adj2" fmla="val 50000"/>
            </a:avLst>
          </a:prstGeom>
          <a:gradFill>
            <a:gsLst>
              <a:gs pos="15000">
                <a:srgbClr val="140B42"/>
              </a:gs>
              <a:gs pos="80000">
                <a:srgbClr val="005587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t" anchorCtr="0"/>
          <a:lstStyle/>
          <a:p>
            <a:endParaRPr lang="en-US" sz="1600" kern="0">
              <a:solidFill>
                <a:srgbClr val="FFFFFF"/>
              </a:solidFill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CFE05A9-0DD8-321A-CFF6-29400437DA09}"/>
              </a:ext>
            </a:extLst>
          </p:cNvPr>
          <p:cNvSpPr txBox="1"/>
          <p:nvPr/>
        </p:nvSpPr>
        <p:spPr>
          <a:xfrm>
            <a:off x="695326" y="4569616"/>
            <a:ext cx="30933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spcBef>
                <a:spcPts val="1200"/>
              </a:spcBef>
              <a:defRPr sz="1400" b="1">
                <a:solidFill>
                  <a:srgbClr val="2C4166"/>
                </a:solidFill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algn="r"/>
            <a:r>
              <a:rPr lang="en-IN" sz="2000" dirty="0">
                <a:solidFill>
                  <a:schemeClr val="accent1"/>
                </a:solidFill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Patient Identification &amp; Recruitment</a:t>
            </a:r>
          </a:p>
        </p:txBody>
      </p:sp>
      <p:sp>
        <p:nvSpPr>
          <p:cNvPr id="40" name="Title 39">
            <a:extLst>
              <a:ext uri="{FF2B5EF4-FFF2-40B4-BE49-F238E27FC236}">
                <a16:creationId xmlns:a16="http://schemas.microsoft.com/office/drawing/2014/main" id="{D340AD31-08CC-4E11-0353-F2AFB7AC6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644" y="399243"/>
            <a:ext cx="5206481" cy="1347585"/>
          </a:xfrm>
        </p:spPr>
        <p:txBody>
          <a:bodyPr/>
          <a:lstStyle/>
          <a:p>
            <a:r>
              <a:rPr lang="en-GB" sz="4000" dirty="0">
                <a:solidFill>
                  <a:schemeClr val="accent1"/>
                </a:solidFill>
              </a:rPr>
              <a:t>AI Accelerators </a:t>
            </a:r>
            <a:r>
              <a:rPr lang="en-GB" sz="4000" dirty="0">
                <a:solidFill>
                  <a:schemeClr val="bg1"/>
                </a:solidFill>
              </a:rPr>
              <a:t>Clinical Research</a:t>
            </a:r>
          </a:p>
        </p:txBody>
      </p:sp>
      <p:pic>
        <p:nvPicPr>
          <p:cNvPr id="42" name="Graphic 41">
            <a:extLst>
              <a:ext uri="{FF2B5EF4-FFF2-40B4-BE49-F238E27FC236}">
                <a16:creationId xmlns:a16="http://schemas.microsoft.com/office/drawing/2014/main" id="{C5AE389C-2CA5-321B-09B6-1A8AB3912F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50847" y="4691682"/>
            <a:ext cx="640080" cy="640080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3C6AE371-514F-AB3B-FDE3-453AD856EB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9799" y="6535995"/>
            <a:ext cx="1143000" cy="215900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id="{9F9B7D90-02DE-4AEC-CFB0-479AAED6F9F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113393" y="3592380"/>
            <a:ext cx="735082" cy="735082"/>
          </a:xfrm>
          <a:prstGeom prst="rect">
            <a:avLst/>
          </a:prstGeom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8F674C1E-F031-BCF1-EB6F-5B638FD823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42614" y="2702717"/>
            <a:ext cx="720000" cy="720000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93260CEC-4DC6-83DF-AE8D-9007681CABE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182978" y="1968347"/>
            <a:ext cx="684000" cy="684000"/>
          </a:xfrm>
          <a:prstGeom prst="rect">
            <a:avLst/>
          </a:prstGeom>
        </p:spPr>
      </p:pic>
      <p:pic>
        <p:nvPicPr>
          <p:cNvPr id="48" name="Graphic 47">
            <a:extLst>
              <a:ext uri="{FF2B5EF4-FFF2-40B4-BE49-F238E27FC236}">
                <a16:creationId xmlns:a16="http://schemas.microsoft.com/office/drawing/2014/main" id="{F3CDD51D-054D-B91A-1BD1-B7B9A16E68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682778" y="1021023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71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cJtBzCwzQ0Y5XfqVORHD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n.Zn27dfUUNl74dsNs5h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jack.brocklehurst\AppData\Local\Templafy\AddIns\PowerPointVsto\United States.png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NTAINEDIMAGEPATH" val="C:\Users\jack.brocklehurst\AppData\Local\Templafy\AddIns\PowerPointVsto\European Union.pn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bNolzaN1xKxbMn7qEG82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ZjmSk_OxZX1Jb0FqznEI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IQVIA_V4.0.0">
  <a:themeElements>
    <a:clrScheme name="IQVIA_2026">
      <a:dk1>
        <a:srgbClr val="2B3A42"/>
      </a:dk1>
      <a:lt1>
        <a:srgbClr val="FFFFFF"/>
      </a:lt1>
      <a:dk2>
        <a:srgbClr val="140B42"/>
      </a:dk2>
      <a:lt2>
        <a:srgbClr val="F3F3F3"/>
      </a:lt2>
      <a:accent1>
        <a:srgbClr val="00A3E0"/>
      </a:accent1>
      <a:accent2>
        <a:srgbClr val="005587"/>
      </a:accent2>
      <a:accent3>
        <a:srgbClr val="00BFB3"/>
      </a:accent3>
      <a:accent4>
        <a:srgbClr val="008F86"/>
      </a:accent4>
      <a:accent5>
        <a:srgbClr val="43B02A"/>
      </a:accent5>
      <a:accent6>
        <a:srgbClr val="027223"/>
      </a:accent6>
      <a:hlink>
        <a:srgbClr val="00A3E0"/>
      </a:hlink>
      <a:folHlink>
        <a:srgbClr val="005587"/>
      </a:folHlink>
    </a:clrScheme>
    <a:fontScheme name="IQVIA_2026">
      <a:majorFont>
        <a:latin typeface="Noto Sans"/>
        <a:ea typeface=""/>
        <a:cs typeface=""/>
      </a:majorFont>
      <a:minorFont>
        <a:latin typeface="Noto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t" anchorCtr="0"/>
      <a:lstStyle>
        <a:defPPr algn="l"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20 - IQVIA PowerPoint Template" id="{681B8FA6-783C-4064-AD29-ED915C0E4723}" vid="{9C6AE803-A862-4FB3-AAE9-E4D8839A5974}"/>
    </a:ext>
  </a:extLst>
</a:theme>
</file>

<file path=ppt/theme/theme2.xml><?xml version="1.0" encoding="utf-8"?>
<a:theme xmlns:a="http://schemas.openxmlformats.org/drawingml/2006/main" name="Office Theme">
  <a:themeElements>
    <a:clrScheme name="IQVIA">
      <a:dk1>
        <a:srgbClr val="2B3A42"/>
      </a:dk1>
      <a:lt1>
        <a:sysClr val="window" lastClr="FFFFFF"/>
      </a:lt1>
      <a:dk2>
        <a:srgbClr val="005587"/>
      </a:dk2>
      <a:lt2>
        <a:srgbClr val="00A3E0"/>
      </a:lt2>
      <a:accent1>
        <a:srgbClr val="FE8A12"/>
      </a:accent1>
      <a:accent2>
        <a:srgbClr val="43B02A"/>
      </a:accent2>
      <a:accent3>
        <a:srgbClr val="027223"/>
      </a:accent3>
      <a:accent4>
        <a:srgbClr val="00C7B1"/>
      </a:accent4>
      <a:accent5>
        <a:srgbClr val="FFD100"/>
      </a:accent5>
      <a:accent6>
        <a:srgbClr val="3F5765"/>
      </a:accent6>
      <a:hlink>
        <a:srgbClr val="2B3A42"/>
      </a:hlink>
      <a:folHlink>
        <a:srgbClr val="00558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IQVIA">
      <a:dk1>
        <a:srgbClr val="2B3A42"/>
      </a:dk1>
      <a:lt1>
        <a:sysClr val="window" lastClr="FFFFFF"/>
      </a:lt1>
      <a:dk2>
        <a:srgbClr val="005587"/>
      </a:dk2>
      <a:lt2>
        <a:srgbClr val="00A3E0"/>
      </a:lt2>
      <a:accent1>
        <a:srgbClr val="FE8A12"/>
      </a:accent1>
      <a:accent2>
        <a:srgbClr val="43B02A"/>
      </a:accent2>
      <a:accent3>
        <a:srgbClr val="027223"/>
      </a:accent3>
      <a:accent4>
        <a:srgbClr val="00C7B1"/>
      </a:accent4>
      <a:accent5>
        <a:srgbClr val="FFD100"/>
      </a:accent5>
      <a:accent6>
        <a:srgbClr val="3F5765"/>
      </a:accent6>
      <a:hlink>
        <a:srgbClr val="2B3A42"/>
      </a:hlink>
      <a:folHlink>
        <a:srgbClr val="00558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IQVIA Wave2">
    <a:dk1>
      <a:srgbClr val="2B3A42"/>
    </a:dk1>
    <a:lt1>
      <a:srgbClr val="FFFFFF"/>
    </a:lt1>
    <a:dk2>
      <a:srgbClr val="2B3A42"/>
    </a:dk2>
    <a:lt2>
      <a:srgbClr val="F0B323"/>
    </a:lt2>
    <a:accent1>
      <a:srgbClr val="00A3E0"/>
    </a:accent1>
    <a:accent2>
      <a:srgbClr val="005587"/>
    </a:accent2>
    <a:accent3>
      <a:srgbClr val="FE8A12"/>
    </a:accent3>
    <a:accent4>
      <a:srgbClr val="43B02A"/>
    </a:accent4>
    <a:accent5>
      <a:srgbClr val="027223"/>
    </a:accent5>
    <a:accent6>
      <a:srgbClr val="00BFB3"/>
    </a:accent6>
    <a:hlink>
      <a:srgbClr val="00A3E0"/>
    </a:hlink>
    <a:folHlink>
      <a:srgbClr val="005587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IQVIA Wave2">
    <a:dk1>
      <a:srgbClr val="2B3A42"/>
    </a:dk1>
    <a:lt1>
      <a:srgbClr val="FFFFFF"/>
    </a:lt1>
    <a:dk2>
      <a:srgbClr val="2B3A42"/>
    </a:dk2>
    <a:lt2>
      <a:srgbClr val="F0B323"/>
    </a:lt2>
    <a:accent1>
      <a:srgbClr val="00A3E0"/>
    </a:accent1>
    <a:accent2>
      <a:srgbClr val="005587"/>
    </a:accent2>
    <a:accent3>
      <a:srgbClr val="FE8A12"/>
    </a:accent3>
    <a:accent4>
      <a:srgbClr val="43B02A"/>
    </a:accent4>
    <a:accent5>
      <a:srgbClr val="027223"/>
    </a:accent5>
    <a:accent6>
      <a:srgbClr val="00BFB3"/>
    </a:accent6>
    <a:hlink>
      <a:srgbClr val="00A3E0"/>
    </a:hlink>
    <a:folHlink>
      <a:srgbClr val="005587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IQVIA Wave2">
    <a:dk1>
      <a:srgbClr val="2B3A42"/>
    </a:dk1>
    <a:lt1>
      <a:srgbClr val="FFFFFF"/>
    </a:lt1>
    <a:dk2>
      <a:srgbClr val="2B3A42"/>
    </a:dk2>
    <a:lt2>
      <a:srgbClr val="F0B323"/>
    </a:lt2>
    <a:accent1>
      <a:srgbClr val="00A3E0"/>
    </a:accent1>
    <a:accent2>
      <a:srgbClr val="005587"/>
    </a:accent2>
    <a:accent3>
      <a:srgbClr val="FE8A12"/>
    </a:accent3>
    <a:accent4>
      <a:srgbClr val="43B02A"/>
    </a:accent4>
    <a:accent5>
      <a:srgbClr val="027223"/>
    </a:accent5>
    <a:accent6>
      <a:srgbClr val="00BFB3"/>
    </a:accent6>
    <a:hlink>
      <a:srgbClr val="00A3E0"/>
    </a:hlink>
    <a:folHlink>
      <a:srgbClr val="005587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bbcf6ee-9fbd-400c-b917-9fe3efcb3dea" xsi:nil="true"/>
    <lcf76f155ced4ddcb4097134ff3c332f xmlns="49b00bfa-ebc7-4494-ba47-fe9a7cd51621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49DA73DB2A294EAFCE5450A0F11267" ma:contentTypeVersion="20" ma:contentTypeDescription="Create a new document." ma:contentTypeScope="" ma:versionID="449373f2a86f9b54034426b44e2abbae">
  <xsd:schema xmlns:xsd="http://www.w3.org/2001/XMLSchema" xmlns:xs="http://www.w3.org/2001/XMLSchema" xmlns:p="http://schemas.microsoft.com/office/2006/metadata/properties" xmlns:ns2="49b00bfa-ebc7-4494-ba47-fe9a7cd51621" xmlns:ns3="385bc34b-bf15-4ad9-b543-da95853304dd" xmlns:ns4="fbbcf6ee-9fbd-400c-b917-9fe3efcb3dea" targetNamespace="http://schemas.microsoft.com/office/2006/metadata/properties" ma:root="true" ma:fieldsID="e950c7d1359e6067c8df105f073a9977" ns2:_="" ns3:_="" ns4:_="">
    <xsd:import namespace="49b00bfa-ebc7-4494-ba47-fe9a7cd51621"/>
    <xsd:import namespace="385bc34b-bf15-4ad9-b543-da95853304dd"/>
    <xsd:import namespace="fbbcf6ee-9fbd-400c-b917-9fe3efcb3d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Location" minOccurs="0"/>
                <xsd:element ref="ns2:MediaServiceDocTag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b00bfa-ebc7-4494-ba47-fe9a7cd516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68784c8-5187-4d12-af89-ac967a81122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DocTags" ma:index="24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5bc34b-bf15-4ad9-b543-da95853304d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bcf6ee-9fbd-400c-b917-9fe3efcb3de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85bd692-130f-4648-a649-a9ebbbd17360}" ma:internalName="TaxCatchAll" ma:showField="CatchAllData" ma:web="385bc34b-bf15-4ad9-b543-da95853304d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566C6A5-F902-427E-9089-4B03666BF5BC}">
  <ds:schemaRefs>
    <ds:schemaRef ds:uri="922c0e8c-949e-4f82-b5d7-f80c61f19baa"/>
    <ds:schemaRef ds:uri="92883777-d4b3-49f8-b75c-8342c7c93585"/>
    <ds:schemaRef ds:uri="fbbcf6ee-9fbd-400c-b917-9fe3efcb3dea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49b00bfa-ebc7-4494-ba47-fe9a7cd51621"/>
  </ds:schemaRefs>
</ds:datastoreItem>
</file>

<file path=customXml/itemProps2.xml><?xml version="1.0" encoding="utf-8"?>
<ds:datastoreItem xmlns:ds="http://schemas.openxmlformats.org/officeDocument/2006/customXml" ds:itemID="{056A710A-06F3-4877-9B76-9EB98722CE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9b00bfa-ebc7-4494-ba47-fe9a7cd51621"/>
    <ds:schemaRef ds:uri="385bc34b-bf15-4ad9-b543-da95853304dd"/>
    <ds:schemaRef ds:uri="fbbcf6ee-9fbd-400c-b917-9fe3efcb3d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256E5AA-B6DE-4310-B322-892C4680C8C4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5989ece0-f90e-40bf-9c79-1a7beccdb861}" enabled="0" method="" siteId="{5989ece0-f90e-40bf-9c79-1a7beccdb86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4974</TotalTime>
  <Words>1852</Words>
  <Application>Microsoft Office PowerPoint</Application>
  <PresentationFormat>Widescreen</PresentationFormat>
  <Paragraphs>244</Paragraphs>
  <Slides>13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Arial</vt:lpstr>
      <vt:lpstr>Arial Narrow</vt:lpstr>
      <vt:lpstr>Calibri</vt:lpstr>
      <vt:lpstr>Georgia</vt:lpstr>
      <vt:lpstr>Noto Sans</vt:lpstr>
      <vt:lpstr>Noto Sans Light</vt:lpstr>
      <vt:lpstr>Wingdings</vt:lpstr>
      <vt:lpstr>IQVIA_V4.0.0</vt:lpstr>
      <vt:lpstr>think-cell Slide</vt:lpstr>
      <vt:lpstr>Kuopio Health Insights</vt:lpstr>
      <vt:lpstr>PowerPoint Presentation</vt:lpstr>
      <vt:lpstr>Intergovernmental competition is ramping up following US Policy changes and inbound pledges of investment</vt:lpstr>
      <vt:lpstr>PowerPoint Presentation</vt:lpstr>
      <vt:lpstr>Innovation continues to accelerate, challenging health systems</vt:lpstr>
      <vt:lpstr>Obesity innovation: 157 assets in pipeline; Evidence of  GLP-1 real-world benefits</vt:lpstr>
      <vt:lpstr>Private spending on anti-obesity medications could reach over $100bn by the end of the decade</vt:lpstr>
      <vt:lpstr>PowerPoint Presentation</vt:lpstr>
      <vt:lpstr>AI Accelerators Clinical Research</vt:lpstr>
      <vt:lpstr>Emerging Bio-Pharma trial starts have seen significant growth, outperforming ‘large’ Pharma</vt:lpstr>
      <vt:lpstr>Global trials sponsored by China-headquartered companies see a significant uplift in the last decade, stabilized at ~32%</vt:lpstr>
      <vt:lpstr>At IQVIA, the Nordics delivered 2,572 patient recruitments across 78 protocols and 55 sponsors (2024 – 2026 YTD)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Johnson, Aaron</dc:creator>
  <cp:lastModifiedBy>Ahtiainen, Tiina</cp:lastModifiedBy>
  <cp:revision>3</cp:revision>
  <cp:lastPrinted>2019-08-20T20:33:24Z</cp:lastPrinted>
  <dcterms:created xsi:type="dcterms:W3CDTF">2026-07-22T08:40:33Z</dcterms:created>
  <dcterms:modified xsi:type="dcterms:W3CDTF">2026-08-14T07:44:42Z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0x010100E349DA73DB2A294EAFCE5450A0F11267</vt:lpwstr>
  </property>
  <property fmtid="{D5CDD505-2E9C-101B-9397-08002B2CF9AE}" pid="3" name="MediaServiceImageTags">
    <vt:lpwstr/>
  </property>
</Properties>
</file>